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png&amp;ehk=9a24ThHm8KVdvji8pw9Eyw&amp;r=0&amp;pid=OfficeInsert" ContentType="image/p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</p:sldMasterIdLst>
  <p:notesMasterIdLst>
    <p:notesMasterId r:id="rId46"/>
  </p:notesMasterIdLst>
  <p:sldIdLst>
    <p:sldId id="257" r:id="rId11"/>
    <p:sldId id="296" r:id="rId12"/>
    <p:sldId id="297" r:id="rId13"/>
    <p:sldId id="298" r:id="rId14"/>
    <p:sldId id="299" r:id="rId15"/>
    <p:sldId id="300" r:id="rId16"/>
    <p:sldId id="305" r:id="rId17"/>
    <p:sldId id="308" r:id="rId18"/>
    <p:sldId id="304" r:id="rId19"/>
    <p:sldId id="307" r:id="rId20"/>
    <p:sldId id="306" r:id="rId21"/>
    <p:sldId id="309" r:id="rId22"/>
    <p:sldId id="310" r:id="rId23"/>
    <p:sldId id="314" r:id="rId24"/>
    <p:sldId id="313" r:id="rId25"/>
    <p:sldId id="312" r:id="rId26"/>
    <p:sldId id="317" r:id="rId27"/>
    <p:sldId id="319" r:id="rId28"/>
    <p:sldId id="320" r:id="rId29"/>
    <p:sldId id="315" r:id="rId30"/>
    <p:sldId id="321" r:id="rId31"/>
    <p:sldId id="316" r:id="rId32"/>
    <p:sldId id="322" r:id="rId33"/>
    <p:sldId id="323" r:id="rId34"/>
    <p:sldId id="329" r:id="rId35"/>
    <p:sldId id="324" r:id="rId36"/>
    <p:sldId id="325" r:id="rId37"/>
    <p:sldId id="326" r:id="rId38"/>
    <p:sldId id="311" r:id="rId39"/>
    <p:sldId id="327" r:id="rId40"/>
    <p:sldId id="328" r:id="rId41"/>
    <p:sldId id="330" r:id="rId42"/>
    <p:sldId id="269" r:id="rId43"/>
    <p:sldId id="293" r:id="rId44"/>
    <p:sldId id="29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109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Типы практик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Типы практик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тип</c:v>
                </c:pt>
                <c:pt idx="1">
                  <c:v>Управленческий тип</c:v>
                </c:pt>
                <c:pt idx="2">
                  <c:v>Методический тип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910</c:v>
                </c:pt>
                <c:pt idx="1">
                  <c:v>156</c:v>
                </c:pt>
                <c:pt idx="2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ДОО</c:v>
                </c:pt>
                <c:pt idx="1">
                  <c:v>Воспитание</c:v>
                </c:pt>
                <c:pt idx="2">
                  <c:v>Инклюзия</c:v>
                </c:pt>
                <c:pt idx="3">
                  <c:v>Допобразование</c:v>
                </c:pt>
                <c:pt idx="4">
                  <c:v>Профразвитие</c:v>
                </c:pt>
                <c:pt idx="5">
                  <c:v>ЦОС</c:v>
                </c:pt>
                <c:pt idx="6">
                  <c:v>ФГ</c:v>
                </c:pt>
                <c:pt idx="7">
                  <c:v>Сельские районы</c:v>
                </c:pt>
                <c:pt idx="8">
                  <c:v>Одаренные</c:v>
                </c:pt>
                <c:pt idx="9">
                  <c:v>Финграмотность</c:v>
                </c:pt>
                <c:pt idx="10">
                  <c:v>ШСОКО</c:v>
                </c:pt>
                <c:pt idx="11">
                  <c:v>Технонауки</c:v>
                </c:pt>
                <c:pt idx="12">
                  <c:v>ИОП</c:v>
                </c:pt>
                <c:pt idx="13">
                  <c:v>Технология</c:v>
                </c:pt>
                <c:pt idx="14">
                  <c:v>Предпроф</c:v>
                </c:pt>
                <c:pt idx="15">
                  <c:v>Наставничество</c:v>
                </c:pt>
                <c:pt idx="16">
                  <c:v>Сетевые</c:v>
                </c:pt>
                <c:pt idx="17">
                  <c:v>Сет Технология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321</c:v>
                </c:pt>
                <c:pt idx="1">
                  <c:v>146</c:v>
                </c:pt>
                <c:pt idx="2">
                  <c:v>120</c:v>
                </c:pt>
                <c:pt idx="3">
                  <c:v>79</c:v>
                </c:pt>
                <c:pt idx="4">
                  <c:v>78</c:v>
                </c:pt>
                <c:pt idx="5">
                  <c:v>66</c:v>
                </c:pt>
                <c:pt idx="6">
                  <c:v>64</c:v>
                </c:pt>
                <c:pt idx="7">
                  <c:v>52</c:v>
                </c:pt>
                <c:pt idx="8">
                  <c:v>48</c:v>
                </c:pt>
                <c:pt idx="9">
                  <c:v>44</c:v>
                </c:pt>
                <c:pt idx="10">
                  <c:v>42</c:v>
                </c:pt>
                <c:pt idx="11">
                  <c:v>41</c:v>
                </c:pt>
                <c:pt idx="12">
                  <c:v>26</c:v>
                </c:pt>
                <c:pt idx="13">
                  <c:v>18</c:v>
                </c:pt>
                <c:pt idx="14">
                  <c:v>16</c:v>
                </c:pt>
                <c:pt idx="15">
                  <c:v>14</c:v>
                </c:pt>
                <c:pt idx="16">
                  <c:v>4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ДОО</c:v>
                </c:pt>
                <c:pt idx="1">
                  <c:v>Воспитание</c:v>
                </c:pt>
                <c:pt idx="2">
                  <c:v>Инклюзия</c:v>
                </c:pt>
                <c:pt idx="3">
                  <c:v>Допобразование</c:v>
                </c:pt>
                <c:pt idx="4">
                  <c:v>Профразвитие</c:v>
                </c:pt>
                <c:pt idx="5">
                  <c:v>ЦОС</c:v>
                </c:pt>
                <c:pt idx="6">
                  <c:v>ФГ</c:v>
                </c:pt>
                <c:pt idx="7">
                  <c:v>Сельские районы</c:v>
                </c:pt>
                <c:pt idx="8">
                  <c:v>Одаренные</c:v>
                </c:pt>
                <c:pt idx="9">
                  <c:v>Финграмотность</c:v>
                </c:pt>
                <c:pt idx="10">
                  <c:v>ШСОКО</c:v>
                </c:pt>
                <c:pt idx="11">
                  <c:v>Технонауки</c:v>
                </c:pt>
                <c:pt idx="12">
                  <c:v>ИОП</c:v>
                </c:pt>
                <c:pt idx="13">
                  <c:v>Технология</c:v>
                </c:pt>
                <c:pt idx="14">
                  <c:v>Предпроф</c:v>
                </c:pt>
                <c:pt idx="15">
                  <c:v>Наставничество</c:v>
                </c:pt>
                <c:pt idx="16">
                  <c:v>Сетевые</c:v>
                </c:pt>
                <c:pt idx="17">
                  <c:v>Сет Технология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254</c:v>
                </c:pt>
                <c:pt idx="1">
                  <c:v>126</c:v>
                </c:pt>
                <c:pt idx="2">
                  <c:v>99</c:v>
                </c:pt>
                <c:pt idx="3">
                  <c:v>95</c:v>
                </c:pt>
                <c:pt idx="4">
                  <c:v>58</c:v>
                </c:pt>
                <c:pt idx="5">
                  <c:v>62</c:v>
                </c:pt>
                <c:pt idx="6">
                  <c:v>43</c:v>
                </c:pt>
                <c:pt idx="7">
                  <c:v>56</c:v>
                </c:pt>
                <c:pt idx="8">
                  <c:v>59</c:v>
                </c:pt>
                <c:pt idx="9">
                  <c:v>1</c:v>
                </c:pt>
                <c:pt idx="10">
                  <c:v>76</c:v>
                </c:pt>
                <c:pt idx="11">
                  <c:v>39</c:v>
                </c:pt>
                <c:pt idx="12">
                  <c:v>28</c:v>
                </c:pt>
                <c:pt idx="13">
                  <c:v>4</c:v>
                </c:pt>
                <c:pt idx="14">
                  <c:v>9</c:v>
                </c:pt>
                <c:pt idx="15">
                  <c:v>24</c:v>
                </c:pt>
                <c:pt idx="16">
                  <c:v>10</c:v>
                </c:pt>
                <c:pt idx="1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52896"/>
        <c:axId val="117954432"/>
      </c:barChart>
      <c:catAx>
        <c:axId val="11795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954432"/>
        <c:crosses val="autoZero"/>
        <c:auto val="1"/>
        <c:lblAlgn val="ctr"/>
        <c:lblOffset val="100"/>
        <c:noMultiLvlLbl val="0"/>
      </c:catAx>
      <c:valAx>
        <c:axId val="11795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952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1056</c:v>
                </c:pt>
                <c:pt idx="1">
                  <c:v>1212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Прошли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800</c:v>
                </c:pt>
                <c:pt idx="1">
                  <c:v>1056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прошли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200</c:v>
                </c:pt>
                <c:pt idx="1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621312"/>
        <c:axId val="118622848"/>
      </c:barChart>
      <c:catAx>
        <c:axId val="1186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622848"/>
        <c:crosses val="autoZero"/>
        <c:auto val="1"/>
        <c:lblAlgn val="ctr"/>
        <c:lblOffset val="100"/>
        <c:noMultiLvlLbl val="0"/>
      </c:catAx>
      <c:valAx>
        <c:axId val="1186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621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Всего 1212 образовательных практик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1212 образовательных практик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прошли ТЭ</c:v>
                </c:pt>
                <c:pt idx="1">
                  <c:v>Не прошли СЭ</c:v>
                </c:pt>
                <c:pt idx="2">
                  <c:v>Включены в Атлас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</c:v>
                </c:pt>
                <c:pt idx="1">
                  <c:v>594</c:v>
                </c:pt>
                <c:pt idx="2">
                  <c:v>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СЭ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809</c:v>
                </c:pt>
                <c:pt idx="1">
                  <c:v>1056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Включены в Аталс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462</c:v>
                </c:pt>
                <c:pt idx="1">
                  <c:v>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862400"/>
        <c:axId val="119863936"/>
        <c:axId val="0"/>
      </c:bar3DChart>
      <c:catAx>
        <c:axId val="11986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863936"/>
        <c:crosses val="autoZero"/>
        <c:auto val="1"/>
        <c:lblAlgn val="ctr"/>
        <c:lblOffset val="100"/>
        <c:noMultiLvlLbl val="0"/>
      </c:catAx>
      <c:valAx>
        <c:axId val="11986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86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Доля установленных уровней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установленных уровней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Начальный уровень</c:v>
                </c:pt>
                <c:pt idx="1">
                  <c:v>Продвинутый уровень</c:v>
                </c:pt>
                <c:pt idx="2">
                  <c:v>Высший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</c:v>
                </c:pt>
                <c:pt idx="1">
                  <c:v>182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заявленных практик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ДОО</c:v>
                </c:pt>
                <c:pt idx="1">
                  <c:v>Воспитание</c:v>
                </c:pt>
                <c:pt idx="2">
                  <c:v>Инклюзия</c:v>
                </c:pt>
                <c:pt idx="3">
                  <c:v>Допобразование</c:v>
                </c:pt>
                <c:pt idx="4">
                  <c:v>Профразвитие</c:v>
                </c:pt>
                <c:pt idx="5">
                  <c:v>ЦОС</c:v>
                </c:pt>
                <c:pt idx="6">
                  <c:v>ФГ</c:v>
                </c:pt>
                <c:pt idx="7">
                  <c:v>Сельские районы</c:v>
                </c:pt>
                <c:pt idx="8">
                  <c:v>Одаренные</c:v>
                </c:pt>
                <c:pt idx="9">
                  <c:v>Финграмотность</c:v>
                </c:pt>
                <c:pt idx="10">
                  <c:v>ШСОКО</c:v>
                </c:pt>
                <c:pt idx="11">
                  <c:v>Технонауки</c:v>
                </c:pt>
                <c:pt idx="12">
                  <c:v>ИОП</c:v>
                </c:pt>
                <c:pt idx="13">
                  <c:v>Технология</c:v>
                </c:pt>
                <c:pt idx="14">
                  <c:v>Предпроф</c:v>
                </c:pt>
                <c:pt idx="15">
                  <c:v>Наставничество</c:v>
                </c:pt>
                <c:pt idx="16">
                  <c:v>Сетевые</c:v>
                </c:pt>
                <c:pt idx="17">
                  <c:v>Сет Технология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321</c:v>
                </c:pt>
                <c:pt idx="1">
                  <c:v>146</c:v>
                </c:pt>
                <c:pt idx="2">
                  <c:v>120</c:v>
                </c:pt>
                <c:pt idx="3">
                  <c:v>79</c:v>
                </c:pt>
                <c:pt idx="4">
                  <c:v>78</c:v>
                </c:pt>
                <c:pt idx="5">
                  <c:v>66</c:v>
                </c:pt>
                <c:pt idx="6">
                  <c:v>64</c:v>
                </c:pt>
                <c:pt idx="7">
                  <c:v>52</c:v>
                </c:pt>
                <c:pt idx="8">
                  <c:v>48</c:v>
                </c:pt>
                <c:pt idx="9">
                  <c:v>44</c:v>
                </c:pt>
                <c:pt idx="10">
                  <c:v>42</c:v>
                </c:pt>
                <c:pt idx="11">
                  <c:v>41</c:v>
                </c:pt>
                <c:pt idx="12">
                  <c:v>26</c:v>
                </c:pt>
                <c:pt idx="13">
                  <c:v>18</c:v>
                </c:pt>
                <c:pt idx="14">
                  <c:v>16</c:v>
                </c:pt>
                <c:pt idx="15">
                  <c:v>14</c:v>
                </c:pt>
                <c:pt idx="16">
                  <c:v>4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Включены в РАОП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ДОО</c:v>
                </c:pt>
                <c:pt idx="1">
                  <c:v>Воспитание</c:v>
                </c:pt>
                <c:pt idx="2">
                  <c:v>Инклюзия</c:v>
                </c:pt>
                <c:pt idx="3">
                  <c:v>Допобразование</c:v>
                </c:pt>
                <c:pt idx="4">
                  <c:v>Профразвитие</c:v>
                </c:pt>
                <c:pt idx="5">
                  <c:v>ЦОС</c:v>
                </c:pt>
                <c:pt idx="6">
                  <c:v>ФГ</c:v>
                </c:pt>
                <c:pt idx="7">
                  <c:v>Сельские районы</c:v>
                </c:pt>
                <c:pt idx="8">
                  <c:v>Одаренные</c:v>
                </c:pt>
                <c:pt idx="9">
                  <c:v>Финграмотность</c:v>
                </c:pt>
                <c:pt idx="10">
                  <c:v>ШСОКО</c:v>
                </c:pt>
                <c:pt idx="11">
                  <c:v>Технонауки</c:v>
                </c:pt>
                <c:pt idx="12">
                  <c:v>ИОП</c:v>
                </c:pt>
                <c:pt idx="13">
                  <c:v>Технология</c:v>
                </c:pt>
                <c:pt idx="14">
                  <c:v>Предпроф</c:v>
                </c:pt>
                <c:pt idx="15">
                  <c:v>Наставничество</c:v>
                </c:pt>
                <c:pt idx="16">
                  <c:v>Сетевые</c:v>
                </c:pt>
                <c:pt idx="17">
                  <c:v>Сет Технология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86</c:v>
                </c:pt>
                <c:pt idx="1">
                  <c:v>76</c:v>
                </c:pt>
                <c:pt idx="2">
                  <c:v>53</c:v>
                </c:pt>
                <c:pt idx="3">
                  <c:v>47</c:v>
                </c:pt>
                <c:pt idx="4">
                  <c:v>33</c:v>
                </c:pt>
                <c:pt idx="5">
                  <c:v>25</c:v>
                </c:pt>
                <c:pt idx="6">
                  <c:v>13</c:v>
                </c:pt>
                <c:pt idx="7">
                  <c:v>18</c:v>
                </c:pt>
                <c:pt idx="8">
                  <c:v>33</c:v>
                </c:pt>
                <c:pt idx="9">
                  <c:v>35</c:v>
                </c:pt>
                <c:pt idx="10">
                  <c:v>27</c:v>
                </c:pt>
                <c:pt idx="11">
                  <c:v>28</c:v>
                </c:pt>
                <c:pt idx="12">
                  <c:v>11</c:v>
                </c:pt>
                <c:pt idx="13">
                  <c:v>12</c:v>
                </c:pt>
                <c:pt idx="14">
                  <c:v>7</c:v>
                </c:pt>
                <c:pt idx="15">
                  <c:v>9</c:v>
                </c:pt>
                <c:pt idx="16">
                  <c:v>4</c:v>
                </c:pt>
                <c:pt idx="1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30464"/>
        <c:axId val="121232000"/>
      </c:barChart>
      <c:catAx>
        <c:axId val="1212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232000"/>
        <c:crosses val="autoZero"/>
        <c:auto val="1"/>
        <c:lblAlgn val="ctr"/>
        <c:lblOffset val="100"/>
        <c:noMultiLvlLbl val="0"/>
      </c:catAx>
      <c:valAx>
        <c:axId val="12123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230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Начальный уровень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ЦОС</c:v>
                </c:pt>
                <c:pt idx="1">
                  <c:v>ШСОКО</c:v>
                </c:pt>
                <c:pt idx="2">
                  <c:v>ДОО</c:v>
                </c:pt>
                <c:pt idx="3">
                  <c:v>Сельские районы</c:v>
                </c:pt>
                <c:pt idx="4">
                  <c:v>Технонауки</c:v>
                </c:pt>
                <c:pt idx="5">
                  <c:v>Допобразование</c:v>
                </c:pt>
                <c:pt idx="6">
                  <c:v>Одаренные</c:v>
                </c:pt>
                <c:pt idx="7">
                  <c:v>Инклюзия</c:v>
                </c:pt>
                <c:pt idx="8">
                  <c:v>Профразвитие</c:v>
                </c:pt>
                <c:pt idx="9">
                  <c:v>Наставничесвто</c:v>
                </c:pt>
                <c:pt idx="10">
                  <c:v>Воспитание</c:v>
                </c:pt>
                <c:pt idx="11">
                  <c:v>Предпроф</c:v>
                </c:pt>
                <c:pt idx="12">
                  <c:v>Сетевые</c:v>
                </c:pt>
                <c:pt idx="13">
                  <c:v>Финграмотность</c:v>
                </c:pt>
                <c:pt idx="14">
                  <c:v>ФГ</c:v>
                </c:pt>
                <c:pt idx="15">
                  <c:v>ИОП</c:v>
                </c:pt>
                <c:pt idx="16">
                  <c:v>Технология</c:v>
                </c:pt>
                <c:pt idx="17">
                  <c:v>СетТехнология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9</c:v>
                </c:pt>
                <c:pt idx="1">
                  <c:v>17</c:v>
                </c:pt>
                <c:pt idx="2">
                  <c:v>56</c:v>
                </c:pt>
                <c:pt idx="3">
                  <c:v>8</c:v>
                </c:pt>
                <c:pt idx="4">
                  <c:v>11</c:v>
                </c:pt>
                <c:pt idx="5">
                  <c:v>21</c:v>
                </c:pt>
                <c:pt idx="6">
                  <c:v>14</c:v>
                </c:pt>
                <c:pt idx="7">
                  <c:v>32</c:v>
                </c:pt>
                <c:pt idx="8">
                  <c:v>19</c:v>
                </c:pt>
                <c:pt idx="9">
                  <c:v>4</c:v>
                </c:pt>
                <c:pt idx="10">
                  <c:v>38</c:v>
                </c:pt>
                <c:pt idx="11">
                  <c:v>1</c:v>
                </c:pt>
                <c:pt idx="12">
                  <c:v>0</c:v>
                </c:pt>
                <c:pt idx="13">
                  <c:v>17</c:v>
                </c:pt>
                <c:pt idx="14">
                  <c:v>7</c:v>
                </c:pt>
                <c:pt idx="15">
                  <c:v>7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Продвинутый уровень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ЦОС</c:v>
                </c:pt>
                <c:pt idx="1">
                  <c:v>ШСОКО</c:v>
                </c:pt>
                <c:pt idx="2">
                  <c:v>ДОО</c:v>
                </c:pt>
                <c:pt idx="3">
                  <c:v>Сельские районы</c:v>
                </c:pt>
                <c:pt idx="4">
                  <c:v>Технонауки</c:v>
                </c:pt>
                <c:pt idx="5">
                  <c:v>Допобразование</c:v>
                </c:pt>
                <c:pt idx="6">
                  <c:v>Одаренные</c:v>
                </c:pt>
                <c:pt idx="7">
                  <c:v>Инклюзия</c:v>
                </c:pt>
                <c:pt idx="8">
                  <c:v>Профразвитие</c:v>
                </c:pt>
                <c:pt idx="9">
                  <c:v>Наставничесвто</c:v>
                </c:pt>
                <c:pt idx="10">
                  <c:v>Воспитание</c:v>
                </c:pt>
                <c:pt idx="11">
                  <c:v>Предпроф</c:v>
                </c:pt>
                <c:pt idx="12">
                  <c:v>Сетевые</c:v>
                </c:pt>
                <c:pt idx="13">
                  <c:v>Финграмотность</c:v>
                </c:pt>
                <c:pt idx="14">
                  <c:v>ФГ</c:v>
                </c:pt>
                <c:pt idx="15">
                  <c:v>ИОП</c:v>
                </c:pt>
                <c:pt idx="16">
                  <c:v>Технология</c:v>
                </c:pt>
                <c:pt idx="17">
                  <c:v>СетТехнология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12</c:v>
                </c:pt>
                <c:pt idx="1">
                  <c:v>9</c:v>
                </c:pt>
                <c:pt idx="2">
                  <c:v>26</c:v>
                </c:pt>
                <c:pt idx="3">
                  <c:v>8</c:v>
                </c:pt>
                <c:pt idx="4">
                  <c:v>11</c:v>
                </c:pt>
                <c:pt idx="5">
                  <c:v>20</c:v>
                </c:pt>
                <c:pt idx="6">
                  <c:v>12</c:v>
                </c:pt>
                <c:pt idx="7">
                  <c:v>17</c:v>
                </c:pt>
                <c:pt idx="8">
                  <c:v>12</c:v>
                </c:pt>
                <c:pt idx="9">
                  <c:v>5</c:v>
                </c:pt>
                <c:pt idx="10">
                  <c:v>34</c:v>
                </c:pt>
                <c:pt idx="11">
                  <c:v>4</c:v>
                </c:pt>
                <c:pt idx="12">
                  <c:v>3</c:v>
                </c:pt>
                <c:pt idx="13">
                  <c:v>17</c:v>
                </c:pt>
                <c:pt idx="14">
                  <c:v>4</c:v>
                </c:pt>
                <c:pt idx="15">
                  <c:v>4</c:v>
                </c:pt>
                <c:pt idx="16">
                  <c:v>10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Высший уровень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ЦОС</c:v>
                </c:pt>
                <c:pt idx="1">
                  <c:v>ШСОКО</c:v>
                </c:pt>
                <c:pt idx="2">
                  <c:v>ДОО</c:v>
                </c:pt>
                <c:pt idx="3">
                  <c:v>Сельские районы</c:v>
                </c:pt>
                <c:pt idx="4">
                  <c:v>Технонауки</c:v>
                </c:pt>
                <c:pt idx="5">
                  <c:v>Допобразование</c:v>
                </c:pt>
                <c:pt idx="6">
                  <c:v>Одаренные</c:v>
                </c:pt>
                <c:pt idx="7">
                  <c:v>Инклюзия</c:v>
                </c:pt>
                <c:pt idx="8">
                  <c:v>Профразвитие</c:v>
                </c:pt>
                <c:pt idx="9">
                  <c:v>Наставничесвто</c:v>
                </c:pt>
                <c:pt idx="10">
                  <c:v>Воспитание</c:v>
                </c:pt>
                <c:pt idx="11">
                  <c:v>Предпроф</c:v>
                </c:pt>
                <c:pt idx="12">
                  <c:v>Сетевые</c:v>
                </c:pt>
                <c:pt idx="13">
                  <c:v>Финграмотность</c:v>
                </c:pt>
                <c:pt idx="14">
                  <c:v>ФГ</c:v>
                </c:pt>
                <c:pt idx="15">
                  <c:v>ИОП</c:v>
                </c:pt>
                <c:pt idx="16">
                  <c:v>Технология</c:v>
                </c:pt>
                <c:pt idx="17">
                  <c:v>СетТехнология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471104"/>
        <c:axId val="115472640"/>
      </c:barChart>
      <c:catAx>
        <c:axId val="1154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472640"/>
        <c:crosses val="autoZero"/>
        <c:auto val="1"/>
        <c:lblAlgn val="ctr"/>
        <c:lblOffset val="100"/>
        <c:noMultiLvlLbl val="0"/>
      </c:catAx>
      <c:valAx>
        <c:axId val="1154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47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0.12817</cdr:x>
      <cdr:y>0.26334</cdr:y>
    </cdr:from>
    <cdr:to>
      <cdr:x>0.30769</cdr:x>
      <cdr:y>0.40702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93374" y="1297434"/>
          <a:ext cx="195158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156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0.51358</cdr:x>
      <cdr:y>0.05692</cdr:y>
    </cdr:from>
    <cdr:to>
      <cdr:x>0.79354</cdr:x>
      <cdr:y>0.21437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583237" y="255896"/>
          <a:ext cx="304345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156 (12%)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0.38402</cdr:x>
      <cdr:y>0.16609</cdr:y>
    </cdr:from>
    <cdr:to>
      <cdr:x>0.53092</cdr:x>
      <cdr:y>0.31027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45758" y="815453"/>
          <a:ext cx="162408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13%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0.03962</cdr:x>
      <cdr:y>0.24392</cdr:y>
    </cdr:from>
    <cdr:to>
      <cdr:x>0.50438</cdr:x>
      <cdr:y>0.3881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8033" y="1197591"/>
          <a:ext cx="513838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42%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0.07795</cdr:x>
      <cdr:y>0.01442</cdr:y>
    </cdr:from>
    <cdr:to>
      <cdr:x>0.437</cdr:x>
      <cdr:y>0.17187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47464" y="64827"/>
          <a:ext cx="390326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47%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0.45044</cdr:x>
      <cdr:y>0.01746</cdr:y>
    </cdr:from>
    <cdr:to>
      <cdr:x>0.668</cdr:x>
      <cdr:y>0.17491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96825" y="78475"/>
          <a:ext cx="2365087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49%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0.44631</cdr:x>
      <cdr:y>0.39731</cdr:y>
    </cdr:from>
    <cdr:to>
      <cdr:x>0.55369</cdr:x>
      <cdr:y>0.56846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51946" y="1786226"/>
          <a:ext cx="1167307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51%</a:t>
          </a:r>
          <a:endParaRPr lang="ru-RU" sz="4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0.1583</cdr:x>
      <cdr:y>0.34531</cdr:y>
    </cdr:from>
    <cdr:to>
      <cdr:x>0.33155</cdr:x>
      <cdr:y>0.53015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20921" y="1552433"/>
          <a:ext cx="188339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40%</a:t>
          </a:r>
          <a:endParaRPr lang="ru-RU" sz="4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0.2399</cdr:x>
      <cdr:y>0.15102</cdr:y>
    </cdr:from>
    <cdr:to>
      <cdr:x>0.46085</cdr:x>
      <cdr:y>0.32217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608025" y="678976"/>
          <a:ext cx="240200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9%</a:t>
          </a:r>
          <a:endParaRPr lang="ru-RU" sz="4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6454B-56C4-4D6E-A6D3-10C34821845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45B0-EDBD-47AA-A91A-E0AA8ADD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7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fld id="{00000000-1234-1234-1234-123412341234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25000"/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9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4573E-585B-4344-A7DE-5268BD08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4573E-585B-4344-A7DE-5268BD08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4573E-585B-4344-A7DE-5268BD08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86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E6E1E-2282-4D50-9A8A-4BB89A236C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9DA63-5932-4137-9C89-1F036C4F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47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E3B5-2A5A-483F-80E2-C1CC079662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E0E4-0B46-4E5A-BEF9-8E35FB78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00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8321-E320-4100-9B6D-10445960543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DCF3E9-B319-4BF2-AB2D-85C889E854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3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1AC3-A6E9-4CC0-845C-7F7E8B42F46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183F-43BA-4C7C-A433-49409315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931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13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9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13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4F7C25-D54E-47E3-A3BE-739A47B884A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63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53DBC71-5AB3-46BF-B6BB-B5716FCE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13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7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60A7-7515-4867-ACC0-64F27C2C88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382-896C-4B41-B158-44345D11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117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8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13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13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8FCC-8934-4406-B777-06F7B76704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9" y="6248413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29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731D-D6F9-4F8C-B29E-45837FED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3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240313-E0FE-4A95-AC4A-FEECF16BB4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90E732-888F-4444-92FE-740842D2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51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3147"/>
            <a:ext cx="2999317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373" y="6043622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/>
          <a:srcRect l="4906" r="57703" b="8467"/>
          <a:stretch>
            <a:fillRect/>
          </a:stretch>
        </p:blipFill>
        <p:spPr bwMode="auto">
          <a:xfrm>
            <a:off x="46573" y="0"/>
            <a:ext cx="182456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1" y="9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338" y="115897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>
              <a:solidFill>
                <a:prstClr val="white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5FC1A-95AD-4FC6-AADD-DCFD673C5D4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47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AB3E6-2BE4-45A7-A689-AE41D2A283D1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6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2E2C-22FD-46C6-A439-55B16A6316E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BC0-E2A3-421B-BB2F-1AA4E407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9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37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F971-67FC-465B-A581-73A3D8B269F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9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160CC-FEFC-4A1A-9A4A-C16CBB6C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00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1624CF-1F9E-4551-B847-75224F925E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36388F-BBD2-4FB5-9FE2-48395081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35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E6E1E-2282-4D50-9A8A-4BB89A236C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9DA63-5932-4137-9C89-1F036C4F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410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E3B5-2A5A-483F-80E2-C1CC079662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E0E4-0B46-4E5A-BEF9-8E35FB78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110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8321-E320-4100-9B6D-10445960543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DCF3E9-B319-4BF2-AB2D-85C889E854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87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1AC3-A6E9-4CC0-845C-7F7E8B42F46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183F-43BA-4C7C-A433-49409315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527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09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6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9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4F7C25-D54E-47E3-A3BE-739A47B884A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9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53DBC71-5AB3-46BF-B6BB-B5716FCE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09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29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60A7-7515-4867-ACC0-64F27C2C88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382-896C-4B41-B158-44345D11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18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6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9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9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8FCC-8934-4406-B777-06F7B76704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6" y="6248409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25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731D-D6F9-4F8C-B29E-45837FED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1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240313-E0FE-4A95-AC4A-FEECF16BB4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90E732-888F-4444-92FE-740842D2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1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20" y="29736"/>
            <a:ext cx="12192001" cy="3858840"/>
            <a:chOff x="0" y="48151"/>
            <a:chExt cx="9144001" cy="2894130"/>
          </a:xfrm>
        </p:grpSpPr>
        <p:sp>
          <p:nvSpPr>
            <p:cNvPr id="59" name="Прямоугольник 58"/>
            <p:cNvSpPr/>
            <p:nvPr userDrawn="1"/>
          </p:nvSpPr>
          <p:spPr>
            <a:xfrm>
              <a:off x="0" y="2713682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0" y="48151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969" t="14106" r="2627" b="6652"/>
            <a:stretch>
              <a:fillRect/>
            </a:stretch>
          </p:blipFill>
          <p:spPr bwMode="auto">
            <a:xfrm flipH="1">
              <a:off x="0" y="299463"/>
              <a:ext cx="9144000" cy="239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1915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20" y="29736"/>
            <a:ext cx="12192001" cy="3858840"/>
            <a:chOff x="0" y="48151"/>
            <a:chExt cx="9144001" cy="2894130"/>
          </a:xfrm>
        </p:grpSpPr>
        <p:sp>
          <p:nvSpPr>
            <p:cNvPr id="59" name="Прямоугольник 58"/>
            <p:cNvSpPr/>
            <p:nvPr userDrawn="1"/>
          </p:nvSpPr>
          <p:spPr>
            <a:xfrm>
              <a:off x="0" y="2713682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0" y="48151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969" t="14106" r="2627" b="6652"/>
            <a:stretch>
              <a:fillRect/>
            </a:stretch>
          </p:blipFill>
          <p:spPr bwMode="auto">
            <a:xfrm flipH="1">
              <a:off x="0" y="299463"/>
              <a:ext cx="9144000" cy="239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40518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1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29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814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52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7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1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66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28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01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17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75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60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3167"/>
            <a:ext cx="2999317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5386" y="6043642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/>
          <a:srcRect l="4906" r="57703" b="8467"/>
          <a:stretch>
            <a:fillRect/>
          </a:stretch>
        </p:blipFill>
        <p:spPr bwMode="auto">
          <a:xfrm>
            <a:off x="46586" y="0"/>
            <a:ext cx="182456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1" y="29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351" y="115917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sz="2800">
                <a:latin typeface="Calibri" pitchFamily="34" charset="0"/>
              </a:rPr>
              <a:t>ИНСТИТУТ</a:t>
            </a:r>
            <a:endParaRPr lang="ru-RU"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b="1" cap="all" baseline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DE5202-35DE-4D6E-B2CC-1B108B020D3E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4656686" y="236567"/>
            <a:ext cx="594783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C5A18-D338-4336-8145-1FC6F6CF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0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299" y="62136"/>
            <a:ext cx="8184352" cy="9906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813520"/>
            <a:ext cx="10871200" cy="4495800"/>
          </a:xfrm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0" y="6377017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1247-6484-4A6A-A767-DC0AF29002E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12820" y="6377017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96688F-E951-4605-B25F-7DD31777C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033-46F7-48D1-B8A7-BD55D956217C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29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1C0C08-54A8-44D2-B3CC-0CCF09978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3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3F9D20-54A4-4E4B-9F18-3ECE66F0F2FA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C06D84-7BE2-4FFC-B978-40BE05619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82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95CC7D-E6E9-4ECE-8102-CF27E44E63E8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0149DB-BF81-483E-809A-283D39176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80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F9BE-3066-4F10-AC20-2A58831F89BE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7E93-52DA-4F30-88BB-45BEFFA5F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39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121E-E018-4BC4-BD7B-A49D4DDF20F4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7D54F4-265F-4453-AEDA-FE064AF7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86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E4C0-AB97-4400-ADEA-8BC24573EAA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C8F2-0F9E-4025-8CDD-C8F115D4B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14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29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19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29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8F866F-9569-41E6-9022-8C76A09A5268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79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F095BCC-D06D-4EC8-9B60-EEC6363FD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29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7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D758-49C7-4674-89B2-6D2056615DF4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589D-0CEE-4403-8F33-8922C13EE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00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19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29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29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C076-29F9-464A-B1BE-8595A33FC4DA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20" y="6248429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45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E269-F3A1-443F-B555-94C1A4924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8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6"/>
          <p:cNvGrpSpPr/>
          <p:nvPr userDrawn="1"/>
        </p:nvGrpSpPr>
        <p:grpSpPr>
          <a:xfrm>
            <a:off x="-8467" y="112713"/>
            <a:ext cx="12200467" cy="3713162"/>
            <a:chOff x="-6350" y="112713"/>
            <a:chExt cx="9150350" cy="37131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52425"/>
              <a:ext cx="9144000" cy="2276475"/>
            </a:xfrm>
            <a:prstGeom prst="rect">
              <a:avLst/>
            </a:prstGeom>
            <a:solidFill>
              <a:srgbClr val="E95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pic>
          <p:nvPicPr>
            <p:cNvPr id="5" name="Рисунок 65" descr="2.tif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8358" y="1595438"/>
              <a:ext cx="3465513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 userDrawn="1"/>
          </p:nvSpPr>
          <p:spPr>
            <a:xfrm rot="16200000">
              <a:off x="4024602" y="2056607"/>
              <a:ext cx="71437" cy="3467100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-6350" y="1309688"/>
              <a:ext cx="2319338" cy="1484312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5210175" y="1185863"/>
              <a:ext cx="3933825" cy="1493837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 rot="16200000">
              <a:off x="4126706" y="-1535906"/>
              <a:ext cx="71438" cy="3708400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 rot="16200000">
              <a:off x="2143125" y="2865438"/>
              <a:ext cx="168275" cy="171450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grpSp>
          <p:nvGrpSpPr>
            <p:cNvPr id="3" name="Group 4"/>
            <p:cNvGrpSpPr>
              <a:grpSpLocks noChangeAspect="1"/>
            </p:cNvGrpSpPr>
            <p:nvPr userDrawn="1"/>
          </p:nvGrpSpPr>
          <p:grpSpPr bwMode="auto">
            <a:xfrm>
              <a:off x="266700" y="512763"/>
              <a:ext cx="1443038" cy="1855787"/>
              <a:chOff x="1816" y="774"/>
              <a:chExt cx="777" cy="999"/>
            </a:xfrm>
          </p:grpSpPr>
          <p:sp>
            <p:nvSpPr>
              <p:cNvPr id="17" name="Freeform 5"/>
              <p:cNvSpPr>
                <a:spLocks/>
              </p:cNvSpPr>
              <p:nvPr userDrawn="1"/>
            </p:nvSpPr>
            <p:spPr bwMode="auto">
              <a:xfrm>
                <a:off x="2516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>
                <a:off x="2417" y="1445"/>
                <a:ext cx="96" cy="103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19" name="Freeform 7"/>
              <p:cNvSpPr>
                <a:spLocks/>
              </p:cNvSpPr>
              <p:nvPr userDrawn="1"/>
            </p:nvSpPr>
            <p:spPr bwMode="auto">
              <a:xfrm>
                <a:off x="2336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2231" y="1445"/>
                <a:ext cx="89" cy="103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1" name="Freeform 9"/>
              <p:cNvSpPr>
                <a:spLocks/>
              </p:cNvSpPr>
              <p:nvPr userDrawn="1"/>
            </p:nvSpPr>
            <p:spPr bwMode="auto">
              <a:xfrm>
                <a:off x="2137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2" name="Freeform 10"/>
              <p:cNvSpPr>
                <a:spLocks/>
              </p:cNvSpPr>
              <p:nvPr userDrawn="1"/>
            </p:nvSpPr>
            <p:spPr bwMode="auto">
              <a:xfrm>
                <a:off x="2040" y="1443"/>
                <a:ext cx="89" cy="106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3" name="Freeform 11"/>
              <p:cNvSpPr>
                <a:spLocks/>
              </p:cNvSpPr>
              <p:nvPr userDrawn="1"/>
            </p:nvSpPr>
            <p:spPr bwMode="auto">
              <a:xfrm>
                <a:off x="1932" y="1445"/>
                <a:ext cx="89" cy="103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4" name="Freeform 12"/>
              <p:cNvSpPr>
                <a:spLocks/>
              </p:cNvSpPr>
              <p:nvPr userDrawn="1"/>
            </p:nvSpPr>
            <p:spPr bwMode="auto">
              <a:xfrm>
                <a:off x="1816" y="1445"/>
                <a:ext cx="89" cy="103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5" name="Freeform 13"/>
              <p:cNvSpPr>
                <a:spLocks/>
              </p:cNvSpPr>
              <p:nvPr userDrawn="1"/>
            </p:nvSpPr>
            <p:spPr bwMode="auto">
              <a:xfrm>
                <a:off x="2536" y="1706"/>
                <a:ext cx="56" cy="62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2464" y="1706"/>
                <a:ext cx="56" cy="62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7" name="Freeform 15"/>
              <p:cNvSpPr>
                <a:spLocks/>
              </p:cNvSpPr>
              <p:nvPr userDrawn="1"/>
            </p:nvSpPr>
            <p:spPr bwMode="auto">
              <a:xfrm>
                <a:off x="2392" y="1706"/>
                <a:ext cx="60" cy="67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2324" y="1704"/>
                <a:ext cx="59" cy="65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2276" y="1706"/>
                <a:ext cx="46" cy="62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2203" y="1706"/>
                <a:ext cx="56" cy="62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2117" y="1706"/>
                <a:ext cx="74" cy="62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2049" y="1706"/>
                <a:ext cx="55" cy="62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1981" y="1706"/>
                <a:ext cx="59" cy="62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4" name="Freeform 22"/>
              <p:cNvSpPr>
                <a:spLocks noEditPoints="1"/>
              </p:cNvSpPr>
              <p:nvPr userDrawn="1"/>
            </p:nvSpPr>
            <p:spPr bwMode="auto">
              <a:xfrm>
                <a:off x="1921" y="1704"/>
                <a:ext cx="59" cy="65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5" name="Freeform 23"/>
              <p:cNvSpPr>
                <a:spLocks noEditPoints="1"/>
              </p:cNvSpPr>
              <p:nvPr userDrawn="1"/>
            </p:nvSpPr>
            <p:spPr bwMode="auto">
              <a:xfrm>
                <a:off x="1874" y="1706"/>
                <a:ext cx="41" cy="62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1817" y="1706"/>
                <a:ext cx="47" cy="62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7" name="Freeform 25"/>
              <p:cNvSpPr>
                <a:spLocks/>
              </p:cNvSpPr>
              <p:nvPr userDrawn="1"/>
            </p:nvSpPr>
            <p:spPr bwMode="auto">
              <a:xfrm>
                <a:off x="2527" y="1325"/>
                <a:ext cx="38" cy="9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8" name="Freeform 26"/>
              <p:cNvSpPr>
                <a:spLocks/>
              </p:cNvSpPr>
              <p:nvPr userDrawn="1"/>
            </p:nvSpPr>
            <p:spPr bwMode="auto">
              <a:xfrm>
                <a:off x="2518" y="1336"/>
                <a:ext cx="56" cy="64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2446" y="1336"/>
                <a:ext cx="55" cy="64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2389" y="1336"/>
                <a:ext cx="46" cy="64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1" name="Freeform 29"/>
              <p:cNvSpPr>
                <a:spLocks/>
              </p:cNvSpPr>
              <p:nvPr userDrawn="1"/>
            </p:nvSpPr>
            <p:spPr bwMode="auto">
              <a:xfrm>
                <a:off x="2322" y="1335"/>
                <a:ext cx="55" cy="68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2" name="Freeform 30"/>
              <p:cNvSpPr>
                <a:spLocks noEditPoints="1"/>
              </p:cNvSpPr>
              <p:nvPr userDrawn="1"/>
            </p:nvSpPr>
            <p:spPr bwMode="auto">
              <a:xfrm>
                <a:off x="2274" y="1336"/>
                <a:ext cx="40" cy="64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3" name="Freeform 31"/>
              <p:cNvSpPr>
                <a:spLocks noEditPoints="1"/>
              </p:cNvSpPr>
              <p:nvPr userDrawn="1"/>
            </p:nvSpPr>
            <p:spPr bwMode="auto">
              <a:xfrm>
                <a:off x="2211" y="1336"/>
                <a:ext cx="46" cy="64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4" name="Freeform 32"/>
              <p:cNvSpPr>
                <a:spLocks noEditPoints="1"/>
              </p:cNvSpPr>
              <p:nvPr userDrawn="1"/>
            </p:nvSpPr>
            <p:spPr bwMode="auto">
              <a:xfrm>
                <a:off x="2135" y="1335"/>
                <a:ext cx="70" cy="68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5" name="Freeform 33"/>
              <p:cNvSpPr>
                <a:spLocks/>
              </p:cNvSpPr>
              <p:nvPr userDrawn="1"/>
            </p:nvSpPr>
            <p:spPr bwMode="auto">
              <a:xfrm>
                <a:off x="2068" y="1336"/>
                <a:ext cx="55" cy="64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6" name="Freeform 34"/>
              <p:cNvSpPr>
                <a:spLocks/>
              </p:cNvSpPr>
              <p:nvPr userDrawn="1"/>
            </p:nvSpPr>
            <p:spPr bwMode="auto">
              <a:xfrm>
                <a:off x="2001" y="1335"/>
                <a:ext cx="56" cy="68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7" name="Freeform 35"/>
              <p:cNvSpPr>
                <a:spLocks noEditPoints="1"/>
              </p:cNvSpPr>
              <p:nvPr userDrawn="1"/>
            </p:nvSpPr>
            <p:spPr bwMode="auto">
              <a:xfrm>
                <a:off x="1938" y="1335"/>
                <a:ext cx="59" cy="68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8" name="Freeform 36"/>
              <p:cNvSpPr>
                <a:spLocks noEditPoints="1"/>
              </p:cNvSpPr>
              <p:nvPr userDrawn="1"/>
            </p:nvSpPr>
            <p:spPr bwMode="auto">
              <a:xfrm>
                <a:off x="1893" y="1336"/>
                <a:ext cx="40" cy="64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9" name="Freeform 37"/>
              <p:cNvSpPr>
                <a:spLocks/>
              </p:cNvSpPr>
              <p:nvPr userDrawn="1"/>
            </p:nvSpPr>
            <p:spPr bwMode="auto">
              <a:xfrm>
                <a:off x="1836" y="1336"/>
                <a:ext cx="47" cy="64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0" name="Freeform 38"/>
              <p:cNvSpPr>
                <a:spLocks noEditPoints="1"/>
              </p:cNvSpPr>
              <p:nvPr userDrawn="1"/>
            </p:nvSpPr>
            <p:spPr bwMode="auto">
              <a:xfrm>
                <a:off x="2454" y="1595"/>
                <a:ext cx="46" cy="6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1" name="Freeform 39"/>
              <p:cNvSpPr>
                <a:spLocks/>
              </p:cNvSpPr>
              <p:nvPr userDrawn="1"/>
            </p:nvSpPr>
            <p:spPr bwMode="auto">
              <a:xfrm>
                <a:off x="2388" y="1595"/>
                <a:ext cx="56" cy="6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2" name="Freeform 40"/>
              <p:cNvSpPr>
                <a:spLocks/>
              </p:cNvSpPr>
              <p:nvPr userDrawn="1"/>
            </p:nvSpPr>
            <p:spPr bwMode="auto">
              <a:xfrm>
                <a:off x="2316" y="1595"/>
                <a:ext cx="55" cy="6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3" name="Freeform 41"/>
              <p:cNvSpPr>
                <a:spLocks/>
              </p:cNvSpPr>
              <p:nvPr userDrawn="1"/>
            </p:nvSpPr>
            <p:spPr bwMode="auto">
              <a:xfrm>
                <a:off x="2269" y="1595"/>
                <a:ext cx="34" cy="6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4" name="Freeform 42"/>
              <p:cNvSpPr>
                <a:spLocks/>
              </p:cNvSpPr>
              <p:nvPr userDrawn="1"/>
            </p:nvSpPr>
            <p:spPr bwMode="auto">
              <a:xfrm>
                <a:off x="2187" y="1595"/>
                <a:ext cx="66" cy="6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5" name="Freeform 43"/>
              <p:cNvSpPr>
                <a:spLocks/>
              </p:cNvSpPr>
              <p:nvPr userDrawn="1"/>
            </p:nvSpPr>
            <p:spPr bwMode="auto">
              <a:xfrm>
                <a:off x="2162" y="1595"/>
                <a:ext cx="8" cy="6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6" name="Freeform 44"/>
              <p:cNvSpPr>
                <a:spLocks noEditPoints="1"/>
              </p:cNvSpPr>
              <p:nvPr userDrawn="1"/>
            </p:nvSpPr>
            <p:spPr bwMode="auto">
              <a:xfrm>
                <a:off x="2113" y="1595"/>
                <a:ext cx="41" cy="6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7" name="Freeform 45"/>
              <p:cNvSpPr>
                <a:spLocks noEditPoints="1"/>
              </p:cNvSpPr>
              <p:nvPr userDrawn="1"/>
            </p:nvSpPr>
            <p:spPr bwMode="auto">
              <a:xfrm>
                <a:off x="2058" y="1595"/>
                <a:ext cx="42" cy="6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8" name="Freeform 46"/>
              <p:cNvSpPr>
                <a:spLocks noEditPoints="1"/>
              </p:cNvSpPr>
              <p:nvPr userDrawn="1"/>
            </p:nvSpPr>
            <p:spPr bwMode="auto">
              <a:xfrm>
                <a:off x="1977" y="1594"/>
                <a:ext cx="69" cy="66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9" name="Freeform 47"/>
              <p:cNvSpPr>
                <a:spLocks/>
              </p:cNvSpPr>
              <p:nvPr userDrawn="1"/>
            </p:nvSpPr>
            <p:spPr bwMode="auto">
              <a:xfrm>
                <a:off x="1909" y="1595"/>
                <a:ext cx="55" cy="6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0" name="Freeform 48"/>
              <p:cNvSpPr>
                <a:spLocks/>
              </p:cNvSpPr>
              <p:nvPr userDrawn="1"/>
            </p:nvSpPr>
            <p:spPr bwMode="auto">
              <a:xfrm>
                <a:off x="1990" y="774"/>
                <a:ext cx="427" cy="236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1" name="Freeform 49"/>
              <p:cNvSpPr>
                <a:spLocks/>
              </p:cNvSpPr>
              <p:nvPr userDrawn="1"/>
            </p:nvSpPr>
            <p:spPr bwMode="auto">
              <a:xfrm>
                <a:off x="1990" y="928"/>
                <a:ext cx="427" cy="357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</p:grpSp>
        <p:sp>
          <p:nvSpPr>
            <p:cNvPr id="62" name="Прямоугольник 61"/>
            <p:cNvSpPr/>
            <p:nvPr userDrawn="1"/>
          </p:nvSpPr>
          <p:spPr>
            <a:xfrm rot="16200000">
              <a:off x="1120775" y="1673225"/>
              <a:ext cx="71438" cy="2312988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pic>
          <p:nvPicPr>
            <p:cNvPr id="63" name="Рисунок 125" descr="1.tif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1300" y="352425"/>
              <a:ext cx="3695700" cy="222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Прямоугольник 63"/>
            <p:cNvSpPr/>
            <p:nvPr userDrawn="1"/>
          </p:nvSpPr>
          <p:spPr>
            <a:xfrm rot="16200000">
              <a:off x="5846762" y="111126"/>
              <a:ext cx="168275" cy="171450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</p:grpSp>
      <p:sp>
        <p:nvSpPr>
          <p:cNvPr id="65" name="Прямоугольник 64"/>
          <p:cNvSpPr/>
          <p:nvPr userDrawn="1"/>
        </p:nvSpPr>
        <p:spPr>
          <a:xfrm rot="10800000">
            <a:off x="12096770" y="-19050"/>
            <a:ext cx="95249" cy="26987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   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54093" y="4166787"/>
            <a:ext cx="8636000" cy="1828800"/>
          </a:xfrm>
        </p:spPr>
        <p:txBody>
          <a:bodyPr anchor="t"/>
          <a:lstStyle>
            <a:lvl1pPr>
              <a:defRPr cap="all" baseline="0">
                <a:solidFill>
                  <a:srgbClr val="E95E3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7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1CA7A-46EA-4FE4-A462-251C13E394C9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6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9" name="Прямоугольник 68"/>
          <p:cNvSpPr/>
          <p:nvPr userDrawn="1"/>
        </p:nvSpPr>
        <p:spPr bwMode="white">
          <a:xfrm>
            <a:off x="0" y="6319867"/>
            <a:ext cx="12192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0" y="6505604"/>
            <a:ext cx="711200" cy="3524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787400" y="6505604"/>
            <a:ext cx="11404600" cy="352425"/>
          </a:xfrm>
          <a:prstGeom prst="rect">
            <a:avLst/>
          </a:prstGeom>
          <a:solidFill>
            <a:srgbClr val="5C73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2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42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3" name="Прямоугольник 72"/>
          <p:cNvSpPr/>
          <p:nvPr userDrawn="1"/>
        </p:nvSpPr>
        <p:spPr>
          <a:xfrm rot="16200000">
            <a:off x="319881" y="6103960"/>
            <a:ext cx="71438" cy="7112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4" name="Прямоугольник 73"/>
          <p:cNvSpPr/>
          <p:nvPr userDrawn="1"/>
        </p:nvSpPr>
        <p:spPr>
          <a:xfrm rot="16200000">
            <a:off x="11800681" y="6103960"/>
            <a:ext cx="71438" cy="7112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202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7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357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06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51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96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172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72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69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618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0"/>
            <a:ext cx="2717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0"/>
            <a:ext cx="7950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895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727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20" y="29736"/>
            <a:ext cx="12192001" cy="3858840"/>
            <a:chOff x="0" y="48151"/>
            <a:chExt cx="9144001" cy="2894130"/>
          </a:xfrm>
        </p:grpSpPr>
        <p:sp>
          <p:nvSpPr>
            <p:cNvPr id="59" name="Прямоугольник 58"/>
            <p:cNvSpPr/>
            <p:nvPr userDrawn="1"/>
          </p:nvSpPr>
          <p:spPr>
            <a:xfrm>
              <a:off x="0" y="2713682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0" y="48151"/>
              <a:ext cx="9144001" cy="228599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prstClr val="white"/>
                </a:solidFill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969" t="14106" r="2627" b="6652"/>
            <a:stretch>
              <a:fillRect/>
            </a:stretch>
          </p:blipFill>
          <p:spPr bwMode="auto">
            <a:xfrm flipH="1">
              <a:off x="0" y="299463"/>
              <a:ext cx="9144000" cy="239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188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06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7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41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13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7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0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0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28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9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82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8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28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21" y="6248428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4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73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3181"/>
            <a:ext cx="2999317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396" y="6043656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/>
          <a:srcRect l="4906" r="57703" b="8467"/>
          <a:stretch>
            <a:fillRect/>
          </a:stretch>
        </p:blipFill>
        <p:spPr bwMode="auto">
          <a:xfrm>
            <a:off x="46595" y="0"/>
            <a:ext cx="182456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1" y="43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361" y="11593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>
              <a:solidFill>
                <a:prstClr val="white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5FC1A-95AD-4FC6-AADD-DCFD673C5D4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8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AB3E6-2BE4-45A7-A689-AE41D2A283D1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3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2E2C-22FD-46C6-A439-55B16A6316E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BC0-E2A3-421B-BB2F-1AA4E407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52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F971-67FC-465B-A581-73A3D8B269F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43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160CC-FEFC-4A1A-9A4A-C16CBB6C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1624CF-1F9E-4551-B847-75224F925E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36388F-BBD2-4FB5-9FE2-48395081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4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E6E1E-2282-4D50-9A8A-4BB89A236C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9DA63-5932-4137-9C89-1F036C4F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56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E3B5-2A5A-483F-80E2-C1CC079662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E0E4-0B46-4E5A-BEF9-8E35FB78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95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8321-E320-4100-9B6D-10445960543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DCF3E9-B319-4BF2-AB2D-85C889E854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67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1AC3-A6E9-4CC0-845C-7F7E8B42F46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183F-43BA-4C7C-A433-49409315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76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43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29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43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4F7C25-D54E-47E3-A3BE-739A47B884A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93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53DBC71-5AB3-46BF-B6BB-B5716FCE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43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1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60A7-7515-4867-ACC0-64F27C2C88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382-896C-4B41-B158-44345D11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12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29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43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43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8FCC-8934-4406-B777-06F7B76704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29" y="6248443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59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731D-D6F9-4F8C-B29E-45837FED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240313-E0FE-4A95-AC4A-FEECF16BB4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90E732-888F-4444-92FE-740842D2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36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3175"/>
            <a:ext cx="2999317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392" y="6043650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/>
          <a:srcRect l="4906" r="57703" b="8467"/>
          <a:stretch>
            <a:fillRect/>
          </a:stretch>
        </p:blipFill>
        <p:spPr bwMode="auto">
          <a:xfrm>
            <a:off x="46591" y="0"/>
            <a:ext cx="182456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1" y="37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357" y="115925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>
              <a:solidFill>
                <a:prstClr val="white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5FC1A-95AD-4FC6-AADD-DCFD673C5D4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75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AB3E6-2BE4-45A7-A689-AE41D2A283D1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2E2C-22FD-46C6-A439-55B16A6316E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BC0-E2A3-421B-BB2F-1AA4E407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444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F971-67FC-465B-A581-73A3D8B269F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37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160CC-FEFC-4A1A-9A4A-C16CBB6C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5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1624CF-1F9E-4551-B847-75224F925E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36388F-BBD2-4FB5-9FE2-48395081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8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E6E1E-2282-4D50-9A8A-4BB89A236C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9DA63-5932-4137-9C89-1F036C4F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55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E3B5-2A5A-483F-80E2-C1CC079662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E0E4-0B46-4E5A-BEF9-8E35FB78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16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8321-E320-4100-9B6D-10445960543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DCF3E9-B319-4BF2-AB2D-85C889E854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88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1AC3-A6E9-4CC0-845C-7F7E8B42F46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183F-43BA-4C7C-A433-49409315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838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37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25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37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4F7C25-D54E-47E3-A3BE-739A47B884A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87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53DBC71-5AB3-46BF-B6BB-B5716FCE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37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5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60A7-7515-4867-ACC0-64F27C2C88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382-896C-4B41-B158-44345D11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38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25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37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37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8FCC-8934-4406-B777-06F7B76704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25" y="6248437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53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731D-D6F9-4F8C-B29E-45837FED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240313-E0FE-4A95-AC4A-FEECF16BB4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90E732-888F-4444-92FE-740842D2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03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3165"/>
            <a:ext cx="2999317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385" y="6043640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/>
          <a:srcRect l="4906" r="57703" b="8467"/>
          <a:stretch>
            <a:fillRect/>
          </a:stretch>
        </p:blipFill>
        <p:spPr bwMode="auto">
          <a:xfrm>
            <a:off x="46584" y="0"/>
            <a:ext cx="182456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1" y="27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350" y="115915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>
              <a:solidFill>
                <a:prstClr val="white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5FC1A-95AD-4FC6-AADD-DCFD673C5D4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65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AB3E6-2BE4-45A7-A689-AE41D2A283D1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2E2C-22FD-46C6-A439-55B16A6316E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BC0-E2A3-421B-BB2F-1AA4E407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98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F971-67FC-465B-A581-73A3D8B269F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27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160CC-FEFC-4A1A-9A4A-C16CBB6C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3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1624CF-1F9E-4551-B847-75224F925E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36388F-BBD2-4FB5-9FE2-48395081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355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E6E1E-2282-4D50-9A8A-4BB89A236C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9DA63-5932-4137-9C89-1F036C4F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29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E3B5-2A5A-483F-80E2-C1CC0796626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E0E4-0B46-4E5A-BEF9-8E35FB78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8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353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8321-E320-4100-9B6D-10445960543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DCF3E9-B319-4BF2-AB2D-85C889E854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74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1AC3-A6E9-4CC0-845C-7F7E8B42F46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183F-43BA-4C7C-A433-49409315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94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27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18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27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4F7C25-D54E-47E3-A3BE-739A47B884A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77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53DBC71-5AB3-46BF-B6BB-B5716FCE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27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60A7-7515-4867-ACC0-64F27C2C88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382-896C-4B41-B158-44345D11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81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18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27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27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8FCC-8934-4406-B777-06F7B76704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18" y="6248427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43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731D-D6F9-4F8C-B29E-45837FED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9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240313-E0FE-4A95-AC4A-FEECF16BB41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90E732-888F-4444-92FE-740842D2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66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3151"/>
            <a:ext cx="2999317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376" y="6043626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/>
          <a:srcRect l="4906" r="57703" b="8467"/>
          <a:stretch>
            <a:fillRect/>
          </a:stretch>
        </p:blipFill>
        <p:spPr bwMode="auto">
          <a:xfrm>
            <a:off x="46575" y="0"/>
            <a:ext cx="182456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1" y="13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341" y="115901"/>
            <a:ext cx="1862369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КРАСНОЯРСКИЙ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white"/>
                </a:solidFill>
                <a:latin typeface="Calibri" pitchFamily="34" charset="0"/>
              </a:rPr>
              <a:t>ИНСТИТУТ</a:t>
            </a:r>
            <a:endParaRPr lang="ru-RU">
              <a:solidFill>
                <a:prstClr val="white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ПОВЫШЕНИЯ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white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5FC1A-95AD-4FC6-AADD-DCFD673C5D4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5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AB3E6-2BE4-45A7-A689-AE41D2A283D1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2E2C-22FD-46C6-A439-55B16A6316E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BC0-E2A3-421B-BB2F-1AA4E407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72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F971-67FC-465B-A581-73A3D8B269F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13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160CC-FEFC-4A1A-9A4A-C16CBB6C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1624CF-1F9E-4551-B847-75224F925E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36388F-BBD2-4FB5-9FE2-48395081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6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ED1D-B963-4590-BE12-23307FED96C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9FAB-9598-4446-B6B0-6E376430D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989138"/>
            <a:ext cx="10871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707FC-E258-4A8F-A397-29438717D77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6" y="6248409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34"/>
            <a:ext cx="7112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34"/>
            <a:ext cx="1140460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29700-B4DC-4A89-8C9A-07B434AA1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/>
          <a:srcRect b="6694"/>
          <a:stretch>
            <a:fillRect/>
          </a:stretch>
        </p:blipFill>
        <p:spPr bwMode="auto">
          <a:xfrm>
            <a:off x="0" y="9"/>
            <a:ext cx="33125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3" y="44450"/>
            <a:ext cx="69320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7833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 userDrawn="1"/>
        </p:nvSpPr>
        <p:spPr>
          <a:xfrm>
            <a:off x="757786" y="6503349"/>
            <a:ext cx="11434233" cy="3840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1969" t="14106" r="2627" b="6652"/>
          <a:stretch>
            <a:fillRect/>
          </a:stretch>
        </p:blipFill>
        <p:spPr bwMode="auto">
          <a:xfrm>
            <a:off x="0" y="0"/>
            <a:ext cx="12192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49" y="1381129"/>
            <a:ext cx="11349568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867" y="44454"/>
            <a:ext cx="9320612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77"/>
            <a:ext cx="711200" cy="35465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41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67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5" name="Freeform 5"/>
          <p:cNvSpPr>
            <a:spLocks/>
          </p:cNvSpPr>
          <p:nvPr/>
        </p:nvSpPr>
        <p:spPr bwMode="auto">
          <a:xfrm>
            <a:off x="2000325" y="342023"/>
            <a:ext cx="116479" cy="1548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2" y="46"/>
              </a:cxn>
              <a:cxn ang="0">
                <a:pos x="1301" y="77"/>
              </a:cxn>
              <a:cxn ang="0">
                <a:pos x="1302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6" y="130"/>
              </a:cxn>
              <a:cxn ang="0">
                <a:pos x="958" y="130"/>
              </a:cxn>
              <a:cxn ang="0">
                <a:pos x="925" y="128"/>
              </a:cxn>
              <a:cxn ang="0">
                <a:pos x="895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89" y="123"/>
              </a:cxn>
              <a:cxn ang="0">
                <a:pos x="777" y="123"/>
              </a:cxn>
              <a:cxn ang="0">
                <a:pos x="777" y="1739"/>
              </a:cxn>
              <a:cxn ang="0">
                <a:pos x="749" y="1736"/>
              </a:cxn>
              <a:cxn ang="0">
                <a:pos x="720" y="1733"/>
              </a:cxn>
              <a:cxn ang="0">
                <a:pos x="693" y="1731"/>
              </a:cxn>
              <a:cxn ang="0">
                <a:pos x="666" y="1731"/>
              </a:cxn>
              <a:cxn ang="0">
                <a:pos x="638" y="1731"/>
              </a:cxn>
              <a:cxn ang="0">
                <a:pos x="610" y="1733"/>
              </a:cxn>
              <a:cxn ang="0">
                <a:pos x="582" y="1736"/>
              </a:cxn>
              <a:cxn ang="0">
                <a:pos x="555" y="1739"/>
              </a:cxn>
              <a:cxn ang="0">
                <a:pos x="555" y="123"/>
              </a:cxn>
              <a:cxn ang="0">
                <a:pos x="488" y="123"/>
              </a:cxn>
              <a:cxn ang="0">
                <a:pos x="421" y="125"/>
              </a:cxn>
              <a:cxn ang="0">
                <a:pos x="354" y="128"/>
              </a:cxn>
              <a:cxn ang="0">
                <a:pos x="285" y="131"/>
              </a:cxn>
              <a:cxn ang="0">
                <a:pos x="215" y="135"/>
              </a:cxn>
              <a:cxn ang="0">
                <a:pos x="144" y="140"/>
              </a:cxn>
              <a:cxn ang="0">
                <a:pos x="73" y="147"/>
              </a:cxn>
              <a:cxn ang="0">
                <a:pos x="0" y="153"/>
              </a:cxn>
              <a:cxn ang="0">
                <a:pos x="5" y="113"/>
              </a:cxn>
              <a:cxn ang="0">
                <a:pos x="7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2" y="46"/>
                </a:lnTo>
                <a:lnTo>
                  <a:pt x="1301" y="77"/>
                </a:lnTo>
                <a:lnTo>
                  <a:pt x="1302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7" y="123"/>
                </a:lnTo>
                <a:lnTo>
                  <a:pt x="777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1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Freeform 6"/>
          <p:cNvSpPr>
            <a:spLocks/>
          </p:cNvSpPr>
          <p:nvPr/>
        </p:nvSpPr>
        <p:spPr bwMode="auto">
          <a:xfrm>
            <a:off x="1850551" y="342023"/>
            <a:ext cx="145220" cy="154803"/>
          </a:xfrm>
          <a:custGeom>
            <a:avLst/>
            <a:gdLst/>
            <a:ahLst/>
            <a:cxnLst>
              <a:cxn ang="0">
                <a:pos x="883" y="1435"/>
              </a:cxn>
              <a:cxn ang="0">
                <a:pos x="711" y="1736"/>
              </a:cxn>
              <a:cxn ang="0">
                <a:pos x="672" y="1731"/>
              </a:cxn>
              <a:cxn ang="0">
                <a:pos x="628" y="1731"/>
              </a:cxn>
              <a:cxn ang="0">
                <a:pos x="572" y="1736"/>
              </a:cxn>
              <a:cxn ang="0">
                <a:pos x="564" y="1706"/>
              </a:cxn>
              <a:cxn ang="0">
                <a:pos x="607" y="1636"/>
              </a:cxn>
              <a:cxn ang="0">
                <a:pos x="651" y="1562"/>
              </a:cxn>
              <a:cxn ang="0">
                <a:pos x="696" y="1482"/>
              </a:cxn>
              <a:cxn ang="0">
                <a:pos x="844" y="1214"/>
              </a:cxn>
              <a:cxn ang="0">
                <a:pos x="459" y="653"/>
              </a:cxn>
              <a:cxn ang="0">
                <a:pos x="176" y="246"/>
              </a:cxn>
              <a:cxn ang="0">
                <a:pos x="143" y="198"/>
              </a:cxn>
              <a:cxn ang="0">
                <a:pos x="112" y="154"/>
              </a:cxn>
              <a:cxn ang="0">
                <a:pos x="83" y="115"/>
              </a:cxn>
              <a:cxn ang="0">
                <a:pos x="46" y="63"/>
              </a:cxn>
              <a:cxn ang="0">
                <a:pos x="11" y="15"/>
              </a:cxn>
              <a:cxn ang="0">
                <a:pos x="157" y="8"/>
              </a:cxn>
              <a:cxn ang="0">
                <a:pos x="294" y="0"/>
              </a:cxn>
              <a:cxn ang="0">
                <a:pos x="377" y="135"/>
              </a:cxn>
              <a:cxn ang="0">
                <a:pos x="457" y="263"/>
              </a:cxn>
              <a:cxn ang="0">
                <a:pos x="535" y="383"/>
              </a:cxn>
              <a:cxn ang="0">
                <a:pos x="610" y="496"/>
              </a:cxn>
              <a:cxn ang="0">
                <a:pos x="690" y="615"/>
              </a:cxn>
              <a:cxn ang="0">
                <a:pos x="774" y="734"/>
              </a:cxn>
              <a:cxn ang="0">
                <a:pos x="861" y="851"/>
              </a:cxn>
              <a:cxn ang="0">
                <a:pos x="950" y="969"/>
              </a:cxn>
              <a:cxn ang="0">
                <a:pos x="1077" y="768"/>
              </a:cxn>
              <a:cxn ang="0">
                <a:pos x="1352" y="205"/>
              </a:cxn>
              <a:cxn ang="0">
                <a:pos x="1371" y="164"/>
              </a:cxn>
              <a:cxn ang="0">
                <a:pos x="1403" y="92"/>
              </a:cxn>
              <a:cxn ang="0">
                <a:pos x="1428" y="38"/>
              </a:cxn>
              <a:cxn ang="0">
                <a:pos x="1443" y="0"/>
              </a:cxn>
              <a:cxn ang="0">
                <a:pos x="1486" y="5"/>
              </a:cxn>
              <a:cxn ang="0">
                <a:pos x="1529" y="8"/>
              </a:cxn>
              <a:cxn ang="0">
                <a:pos x="1620" y="0"/>
              </a:cxn>
              <a:cxn ang="0">
                <a:pos x="1204" y="803"/>
              </a:cxn>
            </a:cxnLst>
            <a:rect l="0" t="0" r="r" b="b"/>
            <a:pathLst>
              <a:path w="1620" h="1739">
                <a:moveTo>
                  <a:pt x="1204" y="803"/>
                </a:moveTo>
                <a:lnTo>
                  <a:pt x="883" y="1435"/>
                </a:lnTo>
                <a:lnTo>
                  <a:pt x="736" y="1739"/>
                </a:lnTo>
                <a:lnTo>
                  <a:pt x="711" y="1736"/>
                </a:lnTo>
                <a:lnTo>
                  <a:pt x="690" y="1733"/>
                </a:lnTo>
                <a:lnTo>
                  <a:pt x="672" y="1731"/>
                </a:lnTo>
                <a:lnTo>
                  <a:pt x="657" y="1731"/>
                </a:lnTo>
                <a:lnTo>
                  <a:pt x="628" y="1731"/>
                </a:lnTo>
                <a:lnTo>
                  <a:pt x="600" y="1733"/>
                </a:lnTo>
                <a:lnTo>
                  <a:pt x="572" y="1736"/>
                </a:lnTo>
                <a:lnTo>
                  <a:pt x="543" y="1739"/>
                </a:lnTo>
                <a:lnTo>
                  <a:pt x="564" y="1706"/>
                </a:lnTo>
                <a:lnTo>
                  <a:pt x="585" y="1672"/>
                </a:lnTo>
                <a:lnTo>
                  <a:pt x="607" y="1636"/>
                </a:lnTo>
                <a:lnTo>
                  <a:pt x="629" y="1600"/>
                </a:lnTo>
                <a:lnTo>
                  <a:pt x="651" y="1562"/>
                </a:lnTo>
                <a:lnTo>
                  <a:pt x="673" y="1522"/>
                </a:lnTo>
                <a:lnTo>
                  <a:pt x="696" y="1482"/>
                </a:lnTo>
                <a:lnTo>
                  <a:pt x="719" y="1441"/>
                </a:lnTo>
                <a:lnTo>
                  <a:pt x="844" y="1214"/>
                </a:lnTo>
                <a:lnTo>
                  <a:pt x="685" y="981"/>
                </a:lnTo>
                <a:lnTo>
                  <a:pt x="459" y="653"/>
                </a:lnTo>
                <a:lnTo>
                  <a:pt x="195" y="273"/>
                </a:lnTo>
                <a:lnTo>
                  <a:pt x="176" y="246"/>
                </a:lnTo>
                <a:lnTo>
                  <a:pt x="160" y="221"/>
                </a:lnTo>
                <a:lnTo>
                  <a:pt x="143" y="198"/>
                </a:lnTo>
                <a:lnTo>
                  <a:pt x="127" y="175"/>
                </a:lnTo>
                <a:lnTo>
                  <a:pt x="112" y="154"/>
                </a:lnTo>
                <a:lnTo>
                  <a:pt x="97" y="133"/>
                </a:lnTo>
                <a:lnTo>
                  <a:pt x="83" y="115"/>
                </a:lnTo>
                <a:lnTo>
                  <a:pt x="69" y="97"/>
                </a:lnTo>
                <a:lnTo>
                  <a:pt x="46" y="63"/>
                </a:lnTo>
                <a:lnTo>
                  <a:pt x="26" y="35"/>
                </a:lnTo>
                <a:lnTo>
                  <a:pt x="11" y="15"/>
                </a:lnTo>
                <a:lnTo>
                  <a:pt x="0" y="0"/>
                </a:lnTo>
                <a:lnTo>
                  <a:pt x="157" y="8"/>
                </a:lnTo>
                <a:lnTo>
                  <a:pt x="210" y="5"/>
                </a:lnTo>
                <a:lnTo>
                  <a:pt x="294" y="0"/>
                </a:lnTo>
                <a:lnTo>
                  <a:pt x="336" y="69"/>
                </a:lnTo>
                <a:lnTo>
                  <a:pt x="377" y="135"/>
                </a:lnTo>
                <a:lnTo>
                  <a:pt x="418" y="200"/>
                </a:lnTo>
                <a:lnTo>
                  <a:pt x="457" y="263"/>
                </a:lnTo>
                <a:lnTo>
                  <a:pt x="496" y="324"/>
                </a:lnTo>
                <a:lnTo>
                  <a:pt x="535" y="383"/>
                </a:lnTo>
                <a:lnTo>
                  <a:pt x="573" y="441"/>
                </a:lnTo>
                <a:lnTo>
                  <a:pt x="610" y="496"/>
                </a:lnTo>
                <a:lnTo>
                  <a:pt x="650" y="555"/>
                </a:lnTo>
                <a:lnTo>
                  <a:pt x="690" y="615"/>
                </a:lnTo>
                <a:lnTo>
                  <a:pt x="733" y="674"/>
                </a:lnTo>
                <a:lnTo>
                  <a:pt x="774" y="734"/>
                </a:lnTo>
                <a:lnTo>
                  <a:pt x="817" y="792"/>
                </a:lnTo>
                <a:lnTo>
                  <a:pt x="861" y="851"/>
                </a:lnTo>
                <a:lnTo>
                  <a:pt x="905" y="911"/>
                </a:lnTo>
                <a:lnTo>
                  <a:pt x="950" y="969"/>
                </a:lnTo>
                <a:lnTo>
                  <a:pt x="978" y="970"/>
                </a:lnTo>
                <a:lnTo>
                  <a:pt x="1077" y="768"/>
                </a:lnTo>
                <a:lnTo>
                  <a:pt x="1217" y="486"/>
                </a:lnTo>
                <a:lnTo>
                  <a:pt x="1352" y="205"/>
                </a:lnTo>
                <a:lnTo>
                  <a:pt x="1361" y="187"/>
                </a:lnTo>
                <a:lnTo>
                  <a:pt x="1371" y="164"/>
                </a:lnTo>
                <a:lnTo>
                  <a:pt x="1386" y="132"/>
                </a:lnTo>
                <a:lnTo>
                  <a:pt x="1403" y="92"/>
                </a:lnTo>
                <a:lnTo>
                  <a:pt x="1417" y="64"/>
                </a:lnTo>
                <a:lnTo>
                  <a:pt x="1428" y="38"/>
                </a:lnTo>
                <a:lnTo>
                  <a:pt x="1437" y="17"/>
                </a:lnTo>
                <a:lnTo>
                  <a:pt x="1443" y="0"/>
                </a:lnTo>
                <a:lnTo>
                  <a:pt x="1465" y="3"/>
                </a:lnTo>
                <a:lnTo>
                  <a:pt x="1486" y="5"/>
                </a:lnTo>
                <a:lnTo>
                  <a:pt x="1507" y="8"/>
                </a:lnTo>
                <a:lnTo>
                  <a:pt x="1529" y="8"/>
                </a:lnTo>
                <a:lnTo>
                  <a:pt x="1566" y="5"/>
                </a:lnTo>
                <a:lnTo>
                  <a:pt x="1620" y="0"/>
                </a:lnTo>
                <a:lnTo>
                  <a:pt x="1496" y="227"/>
                </a:lnTo>
                <a:lnTo>
                  <a:pt x="1204" y="8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Freeform 7"/>
          <p:cNvSpPr>
            <a:spLocks/>
          </p:cNvSpPr>
          <p:nvPr/>
        </p:nvSpPr>
        <p:spPr bwMode="auto">
          <a:xfrm>
            <a:off x="1728020" y="342023"/>
            <a:ext cx="116479" cy="1548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4" y="46"/>
              </a:cxn>
              <a:cxn ang="0">
                <a:pos x="1300" y="77"/>
              </a:cxn>
              <a:cxn ang="0">
                <a:pos x="1304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6" y="130"/>
              </a:cxn>
              <a:cxn ang="0">
                <a:pos x="958" y="130"/>
              </a:cxn>
              <a:cxn ang="0">
                <a:pos x="925" y="128"/>
              </a:cxn>
              <a:cxn ang="0">
                <a:pos x="895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90" y="123"/>
              </a:cxn>
              <a:cxn ang="0">
                <a:pos x="778" y="123"/>
              </a:cxn>
              <a:cxn ang="0">
                <a:pos x="778" y="1739"/>
              </a:cxn>
              <a:cxn ang="0">
                <a:pos x="749" y="1736"/>
              </a:cxn>
              <a:cxn ang="0">
                <a:pos x="721" y="1733"/>
              </a:cxn>
              <a:cxn ang="0">
                <a:pos x="693" y="1731"/>
              </a:cxn>
              <a:cxn ang="0">
                <a:pos x="668" y="1731"/>
              </a:cxn>
              <a:cxn ang="0">
                <a:pos x="639" y="1731"/>
              </a:cxn>
              <a:cxn ang="0">
                <a:pos x="611" y="1733"/>
              </a:cxn>
              <a:cxn ang="0">
                <a:pos x="583" y="1736"/>
              </a:cxn>
              <a:cxn ang="0">
                <a:pos x="556" y="1739"/>
              </a:cxn>
              <a:cxn ang="0">
                <a:pos x="556" y="123"/>
              </a:cxn>
              <a:cxn ang="0">
                <a:pos x="489" y="123"/>
              </a:cxn>
              <a:cxn ang="0">
                <a:pos x="422" y="125"/>
              </a:cxn>
              <a:cxn ang="0">
                <a:pos x="354" y="128"/>
              </a:cxn>
              <a:cxn ang="0">
                <a:pos x="286" y="131"/>
              </a:cxn>
              <a:cxn ang="0">
                <a:pos x="216" y="135"/>
              </a:cxn>
              <a:cxn ang="0">
                <a:pos x="145" y="140"/>
              </a:cxn>
              <a:cxn ang="0">
                <a:pos x="73" y="147"/>
              </a:cxn>
              <a:cxn ang="0">
                <a:pos x="0" y="153"/>
              </a:cxn>
              <a:cxn ang="0">
                <a:pos x="5" y="113"/>
              </a:cxn>
              <a:cxn ang="0">
                <a:pos x="7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4" y="46"/>
                </a:lnTo>
                <a:lnTo>
                  <a:pt x="1300" y="77"/>
                </a:lnTo>
                <a:lnTo>
                  <a:pt x="1304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90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1" y="1733"/>
                </a:lnTo>
                <a:lnTo>
                  <a:pt x="693" y="1731"/>
                </a:lnTo>
                <a:lnTo>
                  <a:pt x="668" y="1731"/>
                </a:lnTo>
                <a:lnTo>
                  <a:pt x="639" y="1731"/>
                </a:lnTo>
                <a:lnTo>
                  <a:pt x="611" y="1733"/>
                </a:lnTo>
                <a:lnTo>
                  <a:pt x="583" y="1736"/>
                </a:lnTo>
                <a:lnTo>
                  <a:pt x="556" y="1739"/>
                </a:lnTo>
                <a:lnTo>
                  <a:pt x="556" y="123"/>
                </a:lnTo>
                <a:lnTo>
                  <a:pt x="489" y="123"/>
                </a:lnTo>
                <a:lnTo>
                  <a:pt x="422" y="125"/>
                </a:lnTo>
                <a:lnTo>
                  <a:pt x="354" y="128"/>
                </a:lnTo>
                <a:lnTo>
                  <a:pt x="286" y="131"/>
                </a:lnTo>
                <a:lnTo>
                  <a:pt x="216" y="135"/>
                </a:lnTo>
                <a:lnTo>
                  <a:pt x="145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reeform 8"/>
          <p:cNvSpPr>
            <a:spLocks/>
          </p:cNvSpPr>
          <p:nvPr/>
        </p:nvSpPr>
        <p:spPr bwMode="auto">
          <a:xfrm>
            <a:off x="1569205" y="342023"/>
            <a:ext cx="134631" cy="154803"/>
          </a:xfrm>
          <a:custGeom>
            <a:avLst/>
            <a:gdLst/>
            <a:ahLst/>
            <a:cxnLst>
              <a:cxn ang="0">
                <a:pos x="1267" y="351"/>
              </a:cxn>
              <a:cxn ang="0">
                <a:pos x="209" y="1583"/>
              </a:cxn>
              <a:cxn ang="0">
                <a:pos x="169" y="1627"/>
              </a:cxn>
              <a:cxn ang="0">
                <a:pos x="135" y="1668"/>
              </a:cxn>
              <a:cxn ang="0">
                <a:pos x="105" y="1705"/>
              </a:cxn>
              <a:cxn ang="0">
                <a:pos x="77" y="1739"/>
              </a:cxn>
              <a:cxn ang="0">
                <a:pos x="0" y="1739"/>
              </a:cxn>
              <a:cxn ang="0">
                <a:pos x="0" y="0"/>
              </a:cxn>
              <a:cxn ang="0">
                <a:pos x="17" y="3"/>
              </a:cxn>
              <a:cxn ang="0">
                <a:pos x="41" y="5"/>
              </a:cxn>
              <a:cxn ang="0">
                <a:pos x="73" y="8"/>
              </a:cxn>
              <a:cxn ang="0">
                <a:pos x="112" y="8"/>
              </a:cxn>
              <a:cxn ang="0">
                <a:pos x="223" y="0"/>
              </a:cxn>
              <a:cxn ang="0">
                <a:pos x="223" y="1327"/>
              </a:cxn>
              <a:cxn ang="0">
                <a:pos x="250" y="1327"/>
              </a:cxn>
              <a:cxn ang="0">
                <a:pos x="1405" y="0"/>
              </a:cxn>
              <a:cxn ang="0">
                <a:pos x="1516" y="0"/>
              </a:cxn>
              <a:cxn ang="0">
                <a:pos x="1516" y="1739"/>
              </a:cxn>
              <a:cxn ang="0">
                <a:pos x="1483" y="1736"/>
              </a:cxn>
              <a:cxn ang="0">
                <a:pos x="1454" y="1733"/>
              </a:cxn>
              <a:cxn ang="0">
                <a:pos x="1428" y="1731"/>
              </a:cxn>
              <a:cxn ang="0">
                <a:pos x="1405" y="1731"/>
              </a:cxn>
              <a:cxn ang="0">
                <a:pos x="1383" y="1731"/>
              </a:cxn>
              <a:cxn ang="0">
                <a:pos x="1358" y="1733"/>
              </a:cxn>
              <a:cxn ang="0">
                <a:pos x="1327" y="1736"/>
              </a:cxn>
              <a:cxn ang="0">
                <a:pos x="1292" y="1739"/>
              </a:cxn>
              <a:cxn ang="0">
                <a:pos x="1292" y="351"/>
              </a:cxn>
              <a:cxn ang="0">
                <a:pos x="1267" y="351"/>
              </a:cxn>
            </a:cxnLst>
            <a:rect l="0" t="0" r="r" b="b"/>
            <a:pathLst>
              <a:path w="1516" h="1739">
                <a:moveTo>
                  <a:pt x="1267" y="351"/>
                </a:moveTo>
                <a:lnTo>
                  <a:pt x="209" y="1583"/>
                </a:lnTo>
                <a:lnTo>
                  <a:pt x="169" y="1627"/>
                </a:lnTo>
                <a:lnTo>
                  <a:pt x="135" y="1668"/>
                </a:lnTo>
                <a:lnTo>
                  <a:pt x="105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2" y="8"/>
                </a:lnTo>
                <a:lnTo>
                  <a:pt x="223" y="0"/>
                </a:lnTo>
                <a:lnTo>
                  <a:pt x="223" y="1327"/>
                </a:lnTo>
                <a:lnTo>
                  <a:pt x="250" y="1327"/>
                </a:lnTo>
                <a:lnTo>
                  <a:pt x="1405" y="0"/>
                </a:lnTo>
                <a:lnTo>
                  <a:pt x="1516" y="0"/>
                </a:lnTo>
                <a:lnTo>
                  <a:pt x="1516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5" y="1731"/>
                </a:lnTo>
                <a:lnTo>
                  <a:pt x="1383" y="1731"/>
                </a:lnTo>
                <a:lnTo>
                  <a:pt x="1358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7" y="3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Freeform 9"/>
          <p:cNvSpPr>
            <a:spLocks/>
          </p:cNvSpPr>
          <p:nvPr/>
        </p:nvSpPr>
        <p:spPr bwMode="auto">
          <a:xfrm>
            <a:off x="1427010" y="342023"/>
            <a:ext cx="116479" cy="1548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3" y="46"/>
              </a:cxn>
              <a:cxn ang="0">
                <a:pos x="1301" y="77"/>
              </a:cxn>
              <a:cxn ang="0">
                <a:pos x="1303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5" y="130"/>
              </a:cxn>
              <a:cxn ang="0">
                <a:pos x="959" y="130"/>
              </a:cxn>
              <a:cxn ang="0">
                <a:pos x="925" y="128"/>
              </a:cxn>
              <a:cxn ang="0">
                <a:pos x="894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89" y="123"/>
              </a:cxn>
              <a:cxn ang="0">
                <a:pos x="778" y="123"/>
              </a:cxn>
              <a:cxn ang="0">
                <a:pos x="778" y="1739"/>
              </a:cxn>
              <a:cxn ang="0">
                <a:pos x="749" y="1736"/>
              </a:cxn>
              <a:cxn ang="0">
                <a:pos x="720" y="1733"/>
              </a:cxn>
              <a:cxn ang="0">
                <a:pos x="693" y="1731"/>
              </a:cxn>
              <a:cxn ang="0">
                <a:pos x="666" y="1731"/>
              </a:cxn>
              <a:cxn ang="0">
                <a:pos x="638" y="1731"/>
              </a:cxn>
              <a:cxn ang="0">
                <a:pos x="610" y="1733"/>
              </a:cxn>
              <a:cxn ang="0">
                <a:pos x="582" y="1736"/>
              </a:cxn>
              <a:cxn ang="0">
                <a:pos x="555" y="1739"/>
              </a:cxn>
              <a:cxn ang="0">
                <a:pos x="555" y="123"/>
              </a:cxn>
              <a:cxn ang="0">
                <a:pos x="488" y="123"/>
              </a:cxn>
              <a:cxn ang="0">
                <a:pos x="422" y="125"/>
              </a:cxn>
              <a:cxn ang="0">
                <a:pos x="354" y="128"/>
              </a:cxn>
              <a:cxn ang="0">
                <a:pos x="285" y="131"/>
              </a:cxn>
              <a:cxn ang="0">
                <a:pos x="215" y="135"/>
              </a:cxn>
              <a:cxn ang="0">
                <a:pos x="144" y="140"/>
              </a:cxn>
              <a:cxn ang="0">
                <a:pos x="72" y="147"/>
              </a:cxn>
              <a:cxn ang="0">
                <a:pos x="0" y="153"/>
              </a:cxn>
              <a:cxn ang="0">
                <a:pos x="5" y="113"/>
              </a:cxn>
              <a:cxn ang="0">
                <a:pos x="6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3" y="46"/>
                </a:lnTo>
                <a:lnTo>
                  <a:pt x="1301" y="77"/>
                </a:lnTo>
                <a:lnTo>
                  <a:pt x="1303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5" y="130"/>
                </a:lnTo>
                <a:lnTo>
                  <a:pt x="959" y="130"/>
                </a:lnTo>
                <a:lnTo>
                  <a:pt x="925" y="128"/>
                </a:lnTo>
                <a:lnTo>
                  <a:pt x="894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2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2" y="147"/>
                </a:lnTo>
                <a:lnTo>
                  <a:pt x="0" y="153"/>
                </a:lnTo>
                <a:lnTo>
                  <a:pt x="5" y="113"/>
                </a:lnTo>
                <a:lnTo>
                  <a:pt x="6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Freeform 10"/>
          <p:cNvSpPr>
            <a:spLocks/>
          </p:cNvSpPr>
          <p:nvPr/>
        </p:nvSpPr>
        <p:spPr bwMode="auto">
          <a:xfrm>
            <a:off x="1280278" y="339017"/>
            <a:ext cx="134631" cy="159311"/>
          </a:xfrm>
          <a:custGeom>
            <a:avLst/>
            <a:gdLst/>
            <a:ahLst/>
            <a:cxnLst>
              <a:cxn ang="0">
                <a:pos x="254" y="1022"/>
              </a:cxn>
              <a:cxn ang="0">
                <a:pos x="275" y="1157"/>
              </a:cxn>
              <a:cxn ang="0">
                <a:pos x="313" y="1280"/>
              </a:cxn>
              <a:cxn ang="0">
                <a:pos x="368" y="1392"/>
              </a:cxn>
              <a:cxn ang="0">
                <a:pos x="437" y="1487"/>
              </a:cxn>
              <a:cxn ang="0">
                <a:pos x="519" y="1567"/>
              </a:cxn>
              <a:cxn ang="0">
                <a:pos x="614" y="1630"/>
              </a:cxn>
              <a:cxn ang="0">
                <a:pos x="719" y="1675"/>
              </a:cxn>
              <a:cxn ang="0">
                <a:pos x="831" y="1700"/>
              </a:cxn>
              <a:cxn ang="0">
                <a:pos x="960" y="1706"/>
              </a:cxn>
              <a:cxn ang="0">
                <a:pos x="1108" y="1686"/>
              </a:cxn>
              <a:cxn ang="0">
                <a:pos x="1242" y="1639"/>
              </a:cxn>
              <a:cxn ang="0">
                <a:pos x="1347" y="1585"/>
              </a:cxn>
              <a:cxn ang="0">
                <a:pos x="1452" y="1661"/>
              </a:cxn>
              <a:cxn ang="0">
                <a:pos x="1353" y="1717"/>
              </a:cxn>
              <a:cxn ang="0">
                <a:pos x="1240" y="1758"/>
              </a:cxn>
              <a:cxn ang="0">
                <a:pos x="1122" y="1785"/>
              </a:cxn>
              <a:cxn ang="0">
                <a:pos x="996" y="1802"/>
              </a:cxn>
              <a:cxn ang="0">
                <a:pos x="842" y="1806"/>
              </a:cxn>
              <a:cxn ang="0">
                <a:pos x="649" y="1782"/>
              </a:cxn>
              <a:cxn ang="0">
                <a:pos x="540" y="1750"/>
              </a:cxn>
              <a:cxn ang="0">
                <a:pos x="439" y="1708"/>
              </a:cxn>
              <a:cxn ang="0">
                <a:pos x="348" y="1655"/>
              </a:cxn>
              <a:cxn ang="0">
                <a:pos x="268" y="1590"/>
              </a:cxn>
              <a:cxn ang="0">
                <a:pos x="198" y="1516"/>
              </a:cxn>
              <a:cxn ang="0">
                <a:pos x="136" y="1430"/>
              </a:cxn>
              <a:cxn ang="0">
                <a:pos x="87" y="1334"/>
              </a:cxn>
              <a:cxn ang="0">
                <a:pos x="35" y="1183"/>
              </a:cxn>
              <a:cxn ang="0">
                <a:pos x="1" y="947"/>
              </a:cxn>
              <a:cxn ang="0">
                <a:pos x="7" y="762"/>
              </a:cxn>
              <a:cxn ang="0">
                <a:pos x="39" y="607"/>
              </a:cxn>
              <a:cxn ang="0">
                <a:pos x="95" y="467"/>
              </a:cxn>
              <a:cxn ang="0">
                <a:pos x="175" y="343"/>
              </a:cxn>
              <a:cxn ang="0">
                <a:pos x="273" y="237"/>
              </a:cxn>
              <a:cxn ang="0">
                <a:pos x="391" y="150"/>
              </a:cxn>
              <a:cxn ang="0">
                <a:pos x="525" y="82"/>
              </a:cxn>
              <a:cxn ang="0">
                <a:pos x="670" y="33"/>
              </a:cxn>
              <a:cxn ang="0">
                <a:pos x="825" y="6"/>
              </a:cxn>
              <a:cxn ang="0">
                <a:pos x="979" y="0"/>
              </a:cxn>
              <a:cxn ang="0">
                <a:pos x="1095" y="7"/>
              </a:cxn>
              <a:cxn ang="0">
                <a:pos x="1213" y="23"/>
              </a:cxn>
              <a:cxn ang="0">
                <a:pos x="1328" y="52"/>
              </a:cxn>
              <a:cxn ang="0">
                <a:pos x="1438" y="90"/>
              </a:cxn>
              <a:cxn ang="0">
                <a:pos x="1486" y="158"/>
              </a:cxn>
              <a:cxn ang="0">
                <a:pos x="1453" y="282"/>
              </a:cxn>
              <a:cxn ang="0">
                <a:pos x="1366" y="253"/>
              </a:cxn>
              <a:cxn ang="0">
                <a:pos x="1263" y="183"/>
              </a:cxn>
              <a:cxn ang="0">
                <a:pos x="1142" y="128"/>
              </a:cxn>
              <a:cxn ang="0">
                <a:pos x="1005" y="98"/>
              </a:cxn>
              <a:cxn ang="0">
                <a:pos x="864" y="100"/>
              </a:cxn>
              <a:cxn ang="0">
                <a:pos x="739" y="123"/>
              </a:cxn>
              <a:cxn ang="0">
                <a:pos x="628" y="168"/>
              </a:cxn>
              <a:cxn ang="0">
                <a:pos x="528" y="232"/>
              </a:cxn>
              <a:cxn ang="0">
                <a:pos x="444" y="315"/>
              </a:cxn>
              <a:cxn ang="0">
                <a:pos x="374" y="413"/>
              </a:cxn>
              <a:cxn ang="0">
                <a:pos x="319" y="525"/>
              </a:cxn>
              <a:cxn ang="0">
                <a:pos x="279" y="647"/>
              </a:cxn>
              <a:cxn ang="0">
                <a:pos x="256" y="774"/>
              </a:cxn>
              <a:cxn ang="0">
                <a:pos x="249" y="906"/>
              </a:cxn>
            </a:cxnLst>
            <a:rect l="0" t="0" r="r" b="b"/>
            <a:pathLst>
              <a:path w="1501" h="1807">
                <a:moveTo>
                  <a:pt x="249" y="906"/>
                </a:moveTo>
                <a:lnTo>
                  <a:pt x="249" y="936"/>
                </a:lnTo>
                <a:lnTo>
                  <a:pt x="250" y="965"/>
                </a:lnTo>
                <a:lnTo>
                  <a:pt x="252" y="995"/>
                </a:lnTo>
                <a:lnTo>
                  <a:pt x="254" y="1022"/>
                </a:lnTo>
                <a:lnTo>
                  <a:pt x="257" y="1050"/>
                </a:lnTo>
                <a:lnTo>
                  <a:pt x="260" y="1077"/>
                </a:lnTo>
                <a:lnTo>
                  <a:pt x="265" y="1104"/>
                </a:lnTo>
                <a:lnTo>
                  <a:pt x="270" y="1130"/>
                </a:lnTo>
                <a:lnTo>
                  <a:pt x="275" y="1157"/>
                </a:lnTo>
                <a:lnTo>
                  <a:pt x="282" y="1182"/>
                </a:lnTo>
                <a:lnTo>
                  <a:pt x="288" y="1208"/>
                </a:lnTo>
                <a:lnTo>
                  <a:pt x="296" y="1232"/>
                </a:lnTo>
                <a:lnTo>
                  <a:pt x="305" y="1257"/>
                </a:lnTo>
                <a:lnTo>
                  <a:pt x="313" y="1280"/>
                </a:lnTo>
                <a:lnTo>
                  <a:pt x="323" y="1303"/>
                </a:lnTo>
                <a:lnTo>
                  <a:pt x="333" y="1326"/>
                </a:lnTo>
                <a:lnTo>
                  <a:pt x="344" y="1348"/>
                </a:lnTo>
                <a:lnTo>
                  <a:pt x="356" y="1370"/>
                </a:lnTo>
                <a:lnTo>
                  <a:pt x="368" y="1392"/>
                </a:lnTo>
                <a:lnTo>
                  <a:pt x="381" y="1412"/>
                </a:lnTo>
                <a:lnTo>
                  <a:pt x="394" y="1432"/>
                </a:lnTo>
                <a:lnTo>
                  <a:pt x="408" y="1451"/>
                </a:lnTo>
                <a:lnTo>
                  <a:pt x="422" y="1469"/>
                </a:lnTo>
                <a:lnTo>
                  <a:pt x="437" y="1487"/>
                </a:lnTo>
                <a:lnTo>
                  <a:pt x="452" y="1505"/>
                </a:lnTo>
                <a:lnTo>
                  <a:pt x="468" y="1521"/>
                </a:lnTo>
                <a:lnTo>
                  <a:pt x="485" y="1537"/>
                </a:lnTo>
                <a:lnTo>
                  <a:pt x="502" y="1553"/>
                </a:lnTo>
                <a:lnTo>
                  <a:pt x="519" y="1567"/>
                </a:lnTo>
                <a:lnTo>
                  <a:pt x="537" y="1580"/>
                </a:lnTo>
                <a:lnTo>
                  <a:pt x="556" y="1594"/>
                </a:lnTo>
                <a:lnTo>
                  <a:pt x="575" y="1607"/>
                </a:lnTo>
                <a:lnTo>
                  <a:pt x="594" y="1619"/>
                </a:lnTo>
                <a:lnTo>
                  <a:pt x="614" y="1630"/>
                </a:lnTo>
                <a:lnTo>
                  <a:pt x="634" y="1641"/>
                </a:lnTo>
                <a:lnTo>
                  <a:pt x="654" y="1651"/>
                </a:lnTo>
                <a:lnTo>
                  <a:pt x="676" y="1659"/>
                </a:lnTo>
                <a:lnTo>
                  <a:pt x="697" y="1668"/>
                </a:lnTo>
                <a:lnTo>
                  <a:pt x="719" y="1675"/>
                </a:lnTo>
                <a:lnTo>
                  <a:pt x="740" y="1681"/>
                </a:lnTo>
                <a:lnTo>
                  <a:pt x="762" y="1688"/>
                </a:lnTo>
                <a:lnTo>
                  <a:pt x="785" y="1693"/>
                </a:lnTo>
                <a:lnTo>
                  <a:pt x="808" y="1697"/>
                </a:lnTo>
                <a:lnTo>
                  <a:pt x="831" y="1700"/>
                </a:lnTo>
                <a:lnTo>
                  <a:pt x="855" y="1703"/>
                </a:lnTo>
                <a:lnTo>
                  <a:pt x="879" y="1705"/>
                </a:lnTo>
                <a:lnTo>
                  <a:pt x="903" y="1706"/>
                </a:lnTo>
                <a:lnTo>
                  <a:pt x="928" y="1707"/>
                </a:lnTo>
                <a:lnTo>
                  <a:pt x="960" y="1706"/>
                </a:lnTo>
                <a:lnTo>
                  <a:pt x="990" y="1705"/>
                </a:lnTo>
                <a:lnTo>
                  <a:pt x="1020" y="1701"/>
                </a:lnTo>
                <a:lnTo>
                  <a:pt x="1050" y="1697"/>
                </a:lnTo>
                <a:lnTo>
                  <a:pt x="1079" y="1692"/>
                </a:lnTo>
                <a:lnTo>
                  <a:pt x="1108" y="1686"/>
                </a:lnTo>
                <a:lnTo>
                  <a:pt x="1136" y="1678"/>
                </a:lnTo>
                <a:lnTo>
                  <a:pt x="1165" y="1669"/>
                </a:lnTo>
                <a:lnTo>
                  <a:pt x="1192" y="1659"/>
                </a:lnTo>
                <a:lnTo>
                  <a:pt x="1218" y="1649"/>
                </a:lnTo>
                <a:lnTo>
                  <a:pt x="1242" y="1639"/>
                </a:lnTo>
                <a:lnTo>
                  <a:pt x="1266" y="1629"/>
                </a:lnTo>
                <a:lnTo>
                  <a:pt x="1288" y="1619"/>
                </a:lnTo>
                <a:lnTo>
                  <a:pt x="1309" y="1608"/>
                </a:lnTo>
                <a:lnTo>
                  <a:pt x="1329" y="1596"/>
                </a:lnTo>
                <a:lnTo>
                  <a:pt x="1347" y="1585"/>
                </a:lnTo>
                <a:lnTo>
                  <a:pt x="1382" y="1562"/>
                </a:lnTo>
                <a:lnTo>
                  <a:pt x="1414" y="1541"/>
                </a:lnTo>
                <a:lnTo>
                  <a:pt x="1442" y="1521"/>
                </a:lnTo>
                <a:lnTo>
                  <a:pt x="1467" y="1502"/>
                </a:lnTo>
                <a:lnTo>
                  <a:pt x="1452" y="1661"/>
                </a:lnTo>
                <a:lnTo>
                  <a:pt x="1434" y="1674"/>
                </a:lnTo>
                <a:lnTo>
                  <a:pt x="1414" y="1686"/>
                </a:lnTo>
                <a:lnTo>
                  <a:pt x="1395" y="1696"/>
                </a:lnTo>
                <a:lnTo>
                  <a:pt x="1374" y="1707"/>
                </a:lnTo>
                <a:lnTo>
                  <a:pt x="1353" y="1717"/>
                </a:lnTo>
                <a:lnTo>
                  <a:pt x="1330" y="1727"/>
                </a:lnTo>
                <a:lnTo>
                  <a:pt x="1308" y="1735"/>
                </a:lnTo>
                <a:lnTo>
                  <a:pt x="1285" y="1744"/>
                </a:lnTo>
                <a:lnTo>
                  <a:pt x="1263" y="1751"/>
                </a:lnTo>
                <a:lnTo>
                  <a:pt x="1240" y="1758"/>
                </a:lnTo>
                <a:lnTo>
                  <a:pt x="1218" y="1764"/>
                </a:lnTo>
                <a:lnTo>
                  <a:pt x="1195" y="1769"/>
                </a:lnTo>
                <a:lnTo>
                  <a:pt x="1170" y="1776"/>
                </a:lnTo>
                <a:lnTo>
                  <a:pt x="1146" y="1781"/>
                </a:lnTo>
                <a:lnTo>
                  <a:pt x="1122" y="1785"/>
                </a:lnTo>
                <a:lnTo>
                  <a:pt x="1096" y="1791"/>
                </a:lnTo>
                <a:lnTo>
                  <a:pt x="1072" y="1794"/>
                </a:lnTo>
                <a:lnTo>
                  <a:pt x="1046" y="1797"/>
                </a:lnTo>
                <a:lnTo>
                  <a:pt x="1021" y="1799"/>
                </a:lnTo>
                <a:lnTo>
                  <a:pt x="996" y="1802"/>
                </a:lnTo>
                <a:lnTo>
                  <a:pt x="970" y="1803"/>
                </a:lnTo>
                <a:lnTo>
                  <a:pt x="945" y="1804"/>
                </a:lnTo>
                <a:lnTo>
                  <a:pt x="918" y="1806"/>
                </a:lnTo>
                <a:lnTo>
                  <a:pt x="893" y="1807"/>
                </a:lnTo>
                <a:lnTo>
                  <a:pt x="842" y="1806"/>
                </a:lnTo>
                <a:lnTo>
                  <a:pt x="791" y="1802"/>
                </a:lnTo>
                <a:lnTo>
                  <a:pt x="742" y="1797"/>
                </a:lnTo>
                <a:lnTo>
                  <a:pt x="696" y="1791"/>
                </a:lnTo>
                <a:lnTo>
                  <a:pt x="672" y="1786"/>
                </a:lnTo>
                <a:lnTo>
                  <a:pt x="649" y="1782"/>
                </a:lnTo>
                <a:lnTo>
                  <a:pt x="627" y="1777"/>
                </a:lnTo>
                <a:lnTo>
                  <a:pt x="605" y="1770"/>
                </a:lnTo>
                <a:lnTo>
                  <a:pt x="582" y="1764"/>
                </a:lnTo>
                <a:lnTo>
                  <a:pt x="561" y="1758"/>
                </a:lnTo>
                <a:lnTo>
                  <a:pt x="540" y="1750"/>
                </a:lnTo>
                <a:lnTo>
                  <a:pt x="519" y="1743"/>
                </a:lnTo>
                <a:lnTo>
                  <a:pt x="499" y="1734"/>
                </a:lnTo>
                <a:lnTo>
                  <a:pt x="479" y="1727"/>
                </a:lnTo>
                <a:lnTo>
                  <a:pt x="458" y="1717"/>
                </a:lnTo>
                <a:lnTo>
                  <a:pt x="439" y="1708"/>
                </a:lnTo>
                <a:lnTo>
                  <a:pt x="420" y="1698"/>
                </a:lnTo>
                <a:lnTo>
                  <a:pt x="402" y="1689"/>
                </a:lnTo>
                <a:lnTo>
                  <a:pt x="383" y="1678"/>
                </a:lnTo>
                <a:lnTo>
                  <a:pt x="366" y="1666"/>
                </a:lnTo>
                <a:lnTo>
                  <a:pt x="348" y="1655"/>
                </a:lnTo>
                <a:lnTo>
                  <a:pt x="331" y="1643"/>
                </a:lnTo>
                <a:lnTo>
                  <a:pt x="315" y="1630"/>
                </a:lnTo>
                <a:lnTo>
                  <a:pt x="300" y="1618"/>
                </a:lnTo>
                <a:lnTo>
                  <a:pt x="284" y="1604"/>
                </a:lnTo>
                <a:lnTo>
                  <a:pt x="268" y="1590"/>
                </a:lnTo>
                <a:lnTo>
                  <a:pt x="253" y="1576"/>
                </a:lnTo>
                <a:lnTo>
                  <a:pt x="239" y="1561"/>
                </a:lnTo>
                <a:lnTo>
                  <a:pt x="224" y="1547"/>
                </a:lnTo>
                <a:lnTo>
                  <a:pt x="211" y="1532"/>
                </a:lnTo>
                <a:lnTo>
                  <a:pt x="198" y="1516"/>
                </a:lnTo>
                <a:lnTo>
                  <a:pt x="184" y="1499"/>
                </a:lnTo>
                <a:lnTo>
                  <a:pt x="172" y="1483"/>
                </a:lnTo>
                <a:lnTo>
                  <a:pt x="160" y="1465"/>
                </a:lnTo>
                <a:lnTo>
                  <a:pt x="148" y="1448"/>
                </a:lnTo>
                <a:lnTo>
                  <a:pt x="136" y="1430"/>
                </a:lnTo>
                <a:lnTo>
                  <a:pt x="126" y="1412"/>
                </a:lnTo>
                <a:lnTo>
                  <a:pt x="115" y="1393"/>
                </a:lnTo>
                <a:lnTo>
                  <a:pt x="106" y="1373"/>
                </a:lnTo>
                <a:lnTo>
                  <a:pt x="96" y="1353"/>
                </a:lnTo>
                <a:lnTo>
                  <a:pt x="87" y="1334"/>
                </a:lnTo>
                <a:lnTo>
                  <a:pt x="78" y="1313"/>
                </a:lnTo>
                <a:lnTo>
                  <a:pt x="70" y="1293"/>
                </a:lnTo>
                <a:lnTo>
                  <a:pt x="61" y="1272"/>
                </a:lnTo>
                <a:lnTo>
                  <a:pt x="47" y="1228"/>
                </a:lnTo>
                <a:lnTo>
                  <a:pt x="35" y="1183"/>
                </a:lnTo>
                <a:lnTo>
                  <a:pt x="24" y="1138"/>
                </a:lnTo>
                <a:lnTo>
                  <a:pt x="15" y="1092"/>
                </a:lnTo>
                <a:lnTo>
                  <a:pt x="8" y="1044"/>
                </a:lnTo>
                <a:lnTo>
                  <a:pt x="3" y="997"/>
                </a:lnTo>
                <a:lnTo>
                  <a:pt x="1" y="947"/>
                </a:lnTo>
                <a:lnTo>
                  <a:pt x="0" y="897"/>
                </a:lnTo>
                <a:lnTo>
                  <a:pt x="0" y="862"/>
                </a:lnTo>
                <a:lnTo>
                  <a:pt x="2" y="828"/>
                </a:lnTo>
                <a:lnTo>
                  <a:pt x="4" y="795"/>
                </a:lnTo>
                <a:lnTo>
                  <a:pt x="7" y="762"/>
                </a:lnTo>
                <a:lnTo>
                  <a:pt x="11" y="730"/>
                </a:lnTo>
                <a:lnTo>
                  <a:pt x="17" y="698"/>
                </a:lnTo>
                <a:lnTo>
                  <a:pt x="23" y="668"/>
                </a:lnTo>
                <a:lnTo>
                  <a:pt x="30" y="637"/>
                </a:lnTo>
                <a:lnTo>
                  <a:pt x="39" y="607"/>
                </a:lnTo>
                <a:lnTo>
                  <a:pt x="48" y="577"/>
                </a:lnTo>
                <a:lnTo>
                  <a:pt x="58" y="550"/>
                </a:lnTo>
                <a:lnTo>
                  <a:pt x="70" y="521"/>
                </a:lnTo>
                <a:lnTo>
                  <a:pt x="82" y="494"/>
                </a:lnTo>
                <a:lnTo>
                  <a:pt x="95" y="467"/>
                </a:lnTo>
                <a:lnTo>
                  <a:pt x="109" y="440"/>
                </a:lnTo>
                <a:lnTo>
                  <a:pt x="125" y="415"/>
                </a:lnTo>
                <a:lnTo>
                  <a:pt x="141" y="391"/>
                </a:lnTo>
                <a:lnTo>
                  <a:pt x="158" y="366"/>
                </a:lnTo>
                <a:lnTo>
                  <a:pt x="175" y="343"/>
                </a:lnTo>
                <a:lnTo>
                  <a:pt x="194" y="319"/>
                </a:lnTo>
                <a:lnTo>
                  <a:pt x="212" y="297"/>
                </a:lnTo>
                <a:lnTo>
                  <a:pt x="232" y="276"/>
                </a:lnTo>
                <a:lnTo>
                  <a:pt x="252" y="256"/>
                </a:lnTo>
                <a:lnTo>
                  <a:pt x="273" y="237"/>
                </a:lnTo>
                <a:lnTo>
                  <a:pt x="295" y="218"/>
                </a:lnTo>
                <a:lnTo>
                  <a:pt x="318" y="200"/>
                </a:lnTo>
                <a:lnTo>
                  <a:pt x="341" y="183"/>
                </a:lnTo>
                <a:lnTo>
                  <a:pt x="365" y="166"/>
                </a:lnTo>
                <a:lnTo>
                  <a:pt x="391" y="150"/>
                </a:lnTo>
                <a:lnTo>
                  <a:pt x="416" y="135"/>
                </a:lnTo>
                <a:lnTo>
                  <a:pt x="443" y="120"/>
                </a:lnTo>
                <a:lnTo>
                  <a:pt x="469" y="106"/>
                </a:lnTo>
                <a:lnTo>
                  <a:pt x="497" y="93"/>
                </a:lnTo>
                <a:lnTo>
                  <a:pt x="525" y="82"/>
                </a:lnTo>
                <a:lnTo>
                  <a:pt x="553" y="70"/>
                </a:lnTo>
                <a:lnTo>
                  <a:pt x="581" y="59"/>
                </a:lnTo>
                <a:lnTo>
                  <a:pt x="611" y="50"/>
                </a:lnTo>
                <a:lnTo>
                  <a:pt x="641" y="41"/>
                </a:lnTo>
                <a:lnTo>
                  <a:pt x="670" y="33"/>
                </a:lnTo>
                <a:lnTo>
                  <a:pt x="700" y="27"/>
                </a:lnTo>
                <a:lnTo>
                  <a:pt x="731" y="20"/>
                </a:lnTo>
                <a:lnTo>
                  <a:pt x="761" y="15"/>
                </a:lnTo>
                <a:lnTo>
                  <a:pt x="793" y="10"/>
                </a:lnTo>
                <a:lnTo>
                  <a:pt x="825" y="6"/>
                </a:lnTo>
                <a:lnTo>
                  <a:pt x="857" y="3"/>
                </a:lnTo>
                <a:lnTo>
                  <a:pt x="890" y="1"/>
                </a:lnTo>
                <a:lnTo>
                  <a:pt x="922" y="0"/>
                </a:lnTo>
                <a:lnTo>
                  <a:pt x="955" y="0"/>
                </a:lnTo>
                <a:lnTo>
                  <a:pt x="979" y="0"/>
                </a:lnTo>
                <a:lnTo>
                  <a:pt x="1002" y="1"/>
                </a:lnTo>
                <a:lnTo>
                  <a:pt x="1025" y="2"/>
                </a:lnTo>
                <a:lnTo>
                  <a:pt x="1049" y="3"/>
                </a:lnTo>
                <a:lnTo>
                  <a:pt x="1072" y="5"/>
                </a:lnTo>
                <a:lnTo>
                  <a:pt x="1095" y="7"/>
                </a:lnTo>
                <a:lnTo>
                  <a:pt x="1119" y="10"/>
                </a:lnTo>
                <a:lnTo>
                  <a:pt x="1143" y="13"/>
                </a:lnTo>
                <a:lnTo>
                  <a:pt x="1166" y="16"/>
                </a:lnTo>
                <a:lnTo>
                  <a:pt x="1189" y="20"/>
                </a:lnTo>
                <a:lnTo>
                  <a:pt x="1213" y="23"/>
                </a:lnTo>
                <a:lnTo>
                  <a:pt x="1236" y="29"/>
                </a:lnTo>
                <a:lnTo>
                  <a:pt x="1259" y="34"/>
                </a:lnTo>
                <a:lnTo>
                  <a:pt x="1283" y="39"/>
                </a:lnTo>
                <a:lnTo>
                  <a:pt x="1306" y="46"/>
                </a:lnTo>
                <a:lnTo>
                  <a:pt x="1328" y="52"/>
                </a:lnTo>
                <a:lnTo>
                  <a:pt x="1350" y="59"/>
                </a:lnTo>
                <a:lnTo>
                  <a:pt x="1373" y="66"/>
                </a:lnTo>
                <a:lnTo>
                  <a:pt x="1395" y="74"/>
                </a:lnTo>
                <a:lnTo>
                  <a:pt x="1417" y="82"/>
                </a:lnTo>
                <a:lnTo>
                  <a:pt x="1438" y="90"/>
                </a:lnTo>
                <a:lnTo>
                  <a:pt x="1460" y="99"/>
                </a:lnTo>
                <a:lnTo>
                  <a:pt x="1480" y="107"/>
                </a:lnTo>
                <a:lnTo>
                  <a:pt x="1501" y="117"/>
                </a:lnTo>
                <a:lnTo>
                  <a:pt x="1493" y="137"/>
                </a:lnTo>
                <a:lnTo>
                  <a:pt x="1486" y="158"/>
                </a:lnTo>
                <a:lnTo>
                  <a:pt x="1479" y="182"/>
                </a:lnTo>
                <a:lnTo>
                  <a:pt x="1472" y="205"/>
                </a:lnTo>
                <a:lnTo>
                  <a:pt x="1466" y="229"/>
                </a:lnTo>
                <a:lnTo>
                  <a:pt x="1460" y="256"/>
                </a:lnTo>
                <a:lnTo>
                  <a:pt x="1453" y="282"/>
                </a:lnTo>
                <a:lnTo>
                  <a:pt x="1447" y="311"/>
                </a:lnTo>
                <a:lnTo>
                  <a:pt x="1430" y="314"/>
                </a:lnTo>
                <a:lnTo>
                  <a:pt x="1413" y="295"/>
                </a:lnTo>
                <a:lnTo>
                  <a:pt x="1392" y="275"/>
                </a:lnTo>
                <a:lnTo>
                  <a:pt x="1366" y="253"/>
                </a:lnTo>
                <a:lnTo>
                  <a:pt x="1337" y="228"/>
                </a:lnTo>
                <a:lnTo>
                  <a:pt x="1321" y="217"/>
                </a:lnTo>
                <a:lnTo>
                  <a:pt x="1303" y="205"/>
                </a:lnTo>
                <a:lnTo>
                  <a:pt x="1283" y="193"/>
                </a:lnTo>
                <a:lnTo>
                  <a:pt x="1263" y="183"/>
                </a:lnTo>
                <a:lnTo>
                  <a:pt x="1240" y="171"/>
                </a:lnTo>
                <a:lnTo>
                  <a:pt x="1218" y="160"/>
                </a:lnTo>
                <a:lnTo>
                  <a:pt x="1194" y="150"/>
                </a:lnTo>
                <a:lnTo>
                  <a:pt x="1168" y="138"/>
                </a:lnTo>
                <a:lnTo>
                  <a:pt x="1142" y="128"/>
                </a:lnTo>
                <a:lnTo>
                  <a:pt x="1115" y="119"/>
                </a:lnTo>
                <a:lnTo>
                  <a:pt x="1089" y="111"/>
                </a:lnTo>
                <a:lnTo>
                  <a:pt x="1061" y="106"/>
                </a:lnTo>
                <a:lnTo>
                  <a:pt x="1034" y="102"/>
                </a:lnTo>
                <a:lnTo>
                  <a:pt x="1005" y="98"/>
                </a:lnTo>
                <a:lnTo>
                  <a:pt x="975" y="97"/>
                </a:lnTo>
                <a:lnTo>
                  <a:pt x="946" y="96"/>
                </a:lnTo>
                <a:lnTo>
                  <a:pt x="918" y="96"/>
                </a:lnTo>
                <a:lnTo>
                  <a:pt x="891" y="98"/>
                </a:lnTo>
                <a:lnTo>
                  <a:pt x="864" y="100"/>
                </a:lnTo>
                <a:lnTo>
                  <a:pt x="839" y="103"/>
                </a:lnTo>
                <a:lnTo>
                  <a:pt x="813" y="106"/>
                </a:lnTo>
                <a:lnTo>
                  <a:pt x="788" y="111"/>
                </a:lnTo>
                <a:lnTo>
                  <a:pt x="764" y="117"/>
                </a:lnTo>
                <a:lnTo>
                  <a:pt x="739" y="123"/>
                </a:lnTo>
                <a:lnTo>
                  <a:pt x="716" y="131"/>
                </a:lnTo>
                <a:lnTo>
                  <a:pt x="694" y="138"/>
                </a:lnTo>
                <a:lnTo>
                  <a:pt x="670" y="146"/>
                </a:lnTo>
                <a:lnTo>
                  <a:pt x="649" y="157"/>
                </a:lnTo>
                <a:lnTo>
                  <a:pt x="628" y="168"/>
                </a:lnTo>
                <a:lnTo>
                  <a:pt x="607" y="178"/>
                </a:lnTo>
                <a:lnTo>
                  <a:pt x="587" y="191"/>
                </a:lnTo>
                <a:lnTo>
                  <a:pt x="567" y="204"/>
                </a:lnTo>
                <a:lnTo>
                  <a:pt x="547" y="218"/>
                </a:lnTo>
                <a:lnTo>
                  <a:pt x="528" y="232"/>
                </a:lnTo>
                <a:lnTo>
                  <a:pt x="510" y="247"/>
                </a:lnTo>
                <a:lnTo>
                  <a:pt x="493" y="263"/>
                </a:lnTo>
                <a:lnTo>
                  <a:pt x="476" y="280"/>
                </a:lnTo>
                <a:lnTo>
                  <a:pt x="460" y="297"/>
                </a:lnTo>
                <a:lnTo>
                  <a:pt x="444" y="315"/>
                </a:lnTo>
                <a:lnTo>
                  <a:pt x="429" y="333"/>
                </a:lnTo>
                <a:lnTo>
                  <a:pt x="414" y="352"/>
                </a:lnTo>
                <a:lnTo>
                  <a:pt x="400" y="371"/>
                </a:lnTo>
                <a:lnTo>
                  <a:pt x="386" y="392"/>
                </a:lnTo>
                <a:lnTo>
                  <a:pt x="374" y="413"/>
                </a:lnTo>
                <a:lnTo>
                  <a:pt x="362" y="434"/>
                </a:lnTo>
                <a:lnTo>
                  <a:pt x="350" y="455"/>
                </a:lnTo>
                <a:lnTo>
                  <a:pt x="339" y="479"/>
                </a:lnTo>
                <a:lnTo>
                  <a:pt x="328" y="502"/>
                </a:lnTo>
                <a:lnTo>
                  <a:pt x="319" y="525"/>
                </a:lnTo>
                <a:lnTo>
                  <a:pt x="310" y="550"/>
                </a:lnTo>
                <a:lnTo>
                  <a:pt x="302" y="573"/>
                </a:lnTo>
                <a:lnTo>
                  <a:pt x="293" y="598"/>
                </a:lnTo>
                <a:lnTo>
                  <a:pt x="286" y="622"/>
                </a:lnTo>
                <a:lnTo>
                  <a:pt x="279" y="647"/>
                </a:lnTo>
                <a:lnTo>
                  <a:pt x="274" y="672"/>
                </a:lnTo>
                <a:lnTo>
                  <a:pt x="269" y="697"/>
                </a:lnTo>
                <a:lnTo>
                  <a:pt x="264" y="723"/>
                </a:lnTo>
                <a:lnTo>
                  <a:pt x="259" y="748"/>
                </a:lnTo>
                <a:lnTo>
                  <a:pt x="256" y="774"/>
                </a:lnTo>
                <a:lnTo>
                  <a:pt x="254" y="800"/>
                </a:lnTo>
                <a:lnTo>
                  <a:pt x="251" y="826"/>
                </a:lnTo>
                <a:lnTo>
                  <a:pt x="250" y="852"/>
                </a:lnTo>
                <a:lnTo>
                  <a:pt x="249" y="880"/>
                </a:lnTo>
                <a:lnTo>
                  <a:pt x="249" y="90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Freeform 11"/>
          <p:cNvSpPr>
            <a:spLocks/>
          </p:cNvSpPr>
          <p:nvPr/>
        </p:nvSpPr>
        <p:spPr bwMode="auto">
          <a:xfrm>
            <a:off x="1116906" y="342023"/>
            <a:ext cx="134631" cy="154803"/>
          </a:xfrm>
          <a:custGeom>
            <a:avLst/>
            <a:gdLst/>
            <a:ahLst/>
            <a:cxnLst>
              <a:cxn ang="0">
                <a:pos x="222" y="729"/>
              </a:cxn>
              <a:cxn ang="0">
                <a:pos x="758" y="742"/>
              </a:cxn>
              <a:cxn ang="0">
                <a:pos x="788" y="741"/>
              </a:cxn>
              <a:cxn ang="0">
                <a:pos x="818" y="740"/>
              </a:cxn>
              <a:cxn ang="0">
                <a:pos x="850" y="739"/>
              </a:cxn>
              <a:cxn ang="0">
                <a:pos x="883" y="738"/>
              </a:cxn>
              <a:cxn ang="0">
                <a:pos x="917" y="737"/>
              </a:cxn>
              <a:cxn ang="0">
                <a:pos x="952" y="736"/>
              </a:cxn>
              <a:cxn ang="0">
                <a:pos x="989" y="735"/>
              </a:cxn>
              <a:cxn ang="0">
                <a:pos x="1026" y="734"/>
              </a:cxn>
              <a:cxn ang="0">
                <a:pos x="1064" y="733"/>
              </a:cxn>
              <a:cxn ang="0">
                <a:pos x="1101" y="731"/>
              </a:cxn>
              <a:cxn ang="0">
                <a:pos x="1136" y="731"/>
              </a:cxn>
              <a:cxn ang="0">
                <a:pos x="1170" y="730"/>
              </a:cxn>
              <a:cxn ang="0">
                <a:pos x="1203" y="730"/>
              </a:cxn>
              <a:cxn ang="0">
                <a:pos x="1234" y="730"/>
              </a:cxn>
              <a:cxn ang="0">
                <a:pos x="1263" y="729"/>
              </a:cxn>
              <a:cxn ang="0">
                <a:pos x="1292" y="729"/>
              </a:cxn>
              <a:cxn ang="0">
                <a:pos x="1292" y="0"/>
              </a:cxn>
              <a:cxn ang="0">
                <a:pos x="1357" y="5"/>
              </a:cxn>
              <a:cxn ang="0">
                <a:pos x="1404" y="8"/>
              </a:cxn>
              <a:cxn ang="0">
                <a:pos x="1448" y="5"/>
              </a:cxn>
              <a:cxn ang="0">
                <a:pos x="1514" y="0"/>
              </a:cxn>
              <a:cxn ang="0">
                <a:pos x="1514" y="1739"/>
              </a:cxn>
              <a:cxn ang="0">
                <a:pos x="1469" y="1735"/>
              </a:cxn>
              <a:cxn ang="0">
                <a:pos x="1459" y="1735"/>
              </a:cxn>
              <a:cxn ang="0">
                <a:pos x="1451" y="1735"/>
              </a:cxn>
              <a:cxn ang="0">
                <a:pos x="1445" y="1733"/>
              </a:cxn>
              <a:cxn ang="0">
                <a:pos x="1439" y="1732"/>
              </a:cxn>
              <a:cxn ang="0">
                <a:pos x="1404" y="1731"/>
              </a:cxn>
              <a:cxn ang="0">
                <a:pos x="1364" y="1732"/>
              </a:cxn>
              <a:cxn ang="0">
                <a:pos x="1332" y="1735"/>
              </a:cxn>
              <a:cxn ang="0">
                <a:pos x="1292" y="1739"/>
              </a:cxn>
              <a:cxn ang="0">
                <a:pos x="1292" y="866"/>
              </a:cxn>
              <a:cxn ang="0">
                <a:pos x="1114" y="860"/>
              </a:cxn>
              <a:cxn ang="0">
                <a:pos x="906" y="851"/>
              </a:cxn>
              <a:cxn ang="0">
                <a:pos x="610" y="851"/>
              </a:cxn>
              <a:cxn ang="0">
                <a:pos x="589" y="851"/>
              </a:cxn>
              <a:cxn ang="0">
                <a:pos x="563" y="852"/>
              </a:cxn>
              <a:cxn ang="0">
                <a:pos x="532" y="854"/>
              </a:cxn>
              <a:cxn ang="0">
                <a:pos x="497" y="857"/>
              </a:cxn>
              <a:cxn ang="0">
                <a:pos x="464" y="858"/>
              </a:cxn>
              <a:cxn ang="0">
                <a:pos x="437" y="859"/>
              </a:cxn>
              <a:cxn ang="0">
                <a:pos x="416" y="860"/>
              </a:cxn>
              <a:cxn ang="0">
                <a:pos x="402" y="860"/>
              </a:cxn>
              <a:cxn ang="0">
                <a:pos x="222" y="866"/>
              </a:cxn>
              <a:cxn ang="0">
                <a:pos x="222" y="1739"/>
              </a:cxn>
              <a:cxn ang="0">
                <a:pos x="178" y="1735"/>
              </a:cxn>
              <a:cxn ang="0">
                <a:pos x="167" y="1735"/>
              </a:cxn>
              <a:cxn ang="0">
                <a:pos x="158" y="1735"/>
              </a:cxn>
              <a:cxn ang="0">
                <a:pos x="151" y="1733"/>
              </a:cxn>
              <a:cxn ang="0">
                <a:pos x="146" y="1732"/>
              </a:cxn>
              <a:cxn ang="0">
                <a:pos x="111" y="1731"/>
              </a:cxn>
              <a:cxn ang="0">
                <a:pos x="60" y="1733"/>
              </a:cxn>
              <a:cxn ang="0">
                <a:pos x="0" y="1739"/>
              </a:cxn>
              <a:cxn ang="0">
                <a:pos x="0" y="0"/>
              </a:cxn>
              <a:cxn ang="0">
                <a:pos x="63" y="5"/>
              </a:cxn>
              <a:cxn ang="0">
                <a:pos x="111" y="8"/>
              </a:cxn>
              <a:cxn ang="0">
                <a:pos x="154" y="5"/>
              </a:cxn>
              <a:cxn ang="0">
                <a:pos x="222" y="0"/>
              </a:cxn>
              <a:cxn ang="0">
                <a:pos x="222" y="729"/>
              </a:cxn>
            </a:cxnLst>
            <a:rect l="0" t="0" r="r" b="b"/>
            <a:pathLst>
              <a:path w="1514" h="1739">
                <a:moveTo>
                  <a:pt x="222" y="729"/>
                </a:moveTo>
                <a:lnTo>
                  <a:pt x="758" y="742"/>
                </a:lnTo>
                <a:lnTo>
                  <a:pt x="788" y="741"/>
                </a:lnTo>
                <a:lnTo>
                  <a:pt x="818" y="740"/>
                </a:lnTo>
                <a:lnTo>
                  <a:pt x="850" y="739"/>
                </a:lnTo>
                <a:lnTo>
                  <a:pt x="883" y="738"/>
                </a:lnTo>
                <a:lnTo>
                  <a:pt x="917" y="737"/>
                </a:lnTo>
                <a:lnTo>
                  <a:pt x="952" y="736"/>
                </a:lnTo>
                <a:lnTo>
                  <a:pt x="989" y="735"/>
                </a:lnTo>
                <a:lnTo>
                  <a:pt x="1026" y="734"/>
                </a:lnTo>
                <a:lnTo>
                  <a:pt x="1064" y="733"/>
                </a:lnTo>
                <a:lnTo>
                  <a:pt x="1101" y="731"/>
                </a:lnTo>
                <a:lnTo>
                  <a:pt x="1136" y="731"/>
                </a:lnTo>
                <a:lnTo>
                  <a:pt x="1170" y="730"/>
                </a:lnTo>
                <a:lnTo>
                  <a:pt x="1203" y="730"/>
                </a:lnTo>
                <a:lnTo>
                  <a:pt x="1234" y="730"/>
                </a:lnTo>
                <a:lnTo>
                  <a:pt x="1263" y="729"/>
                </a:lnTo>
                <a:lnTo>
                  <a:pt x="1292" y="729"/>
                </a:lnTo>
                <a:lnTo>
                  <a:pt x="1292" y="0"/>
                </a:lnTo>
                <a:lnTo>
                  <a:pt x="1357" y="5"/>
                </a:lnTo>
                <a:lnTo>
                  <a:pt x="1404" y="8"/>
                </a:lnTo>
                <a:lnTo>
                  <a:pt x="1448" y="5"/>
                </a:lnTo>
                <a:lnTo>
                  <a:pt x="1514" y="0"/>
                </a:lnTo>
                <a:lnTo>
                  <a:pt x="1514" y="1739"/>
                </a:lnTo>
                <a:lnTo>
                  <a:pt x="1469" y="1735"/>
                </a:lnTo>
                <a:lnTo>
                  <a:pt x="1459" y="1735"/>
                </a:lnTo>
                <a:lnTo>
                  <a:pt x="1451" y="1735"/>
                </a:lnTo>
                <a:lnTo>
                  <a:pt x="1445" y="1733"/>
                </a:lnTo>
                <a:lnTo>
                  <a:pt x="1439" y="1732"/>
                </a:lnTo>
                <a:lnTo>
                  <a:pt x="1404" y="1731"/>
                </a:lnTo>
                <a:lnTo>
                  <a:pt x="1364" y="1732"/>
                </a:lnTo>
                <a:lnTo>
                  <a:pt x="1332" y="1735"/>
                </a:lnTo>
                <a:lnTo>
                  <a:pt x="1292" y="1739"/>
                </a:lnTo>
                <a:lnTo>
                  <a:pt x="1292" y="866"/>
                </a:lnTo>
                <a:lnTo>
                  <a:pt x="1114" y="860"/>
                </a:lnTo>
                <a:lnTo>
                  <a:pt x="906" y="851"/>
                </a:lnTo>
                <a:lnTo>
                  <a:pt x="610" y="851"/>
                </a:lnTo>
                <a:lnTo>
                  <a:pt x="589" y="851"/>
                </a:lnTo>
                <a:lnTo>
                  <a:pt x="563" y="852"/>
                </a:lnTo>
                <a:lnTo>
                  <a:pt x="532" y="854"/>
                </a:lnTo>
                <a:lnTo>
                  <a:pt x="497" y="857"/>
                </a:lnTo>
                <a:lnTo>
                  <a:pt x="464" y="858"/>
                </a:lnTo>
                <a:lnTo>
                  <a:pt x="437" y="859"/>
                </a:lnTo>
                <a:lnTo>
                  <a:pt x="416" y="860"/>
                </a:lnTo>
                <a:lnTo>
                  <a:pt x="402" y="860"/>
                </a:lnTo>
                <a:lnTo>
                  <a:pt x="222" y="866"/>
                </a:lnTo>
                <a:lnTo>
                  <a:pt x="222" y="1739"/>
                </a:lnTo>
                <a:lnTo>
                  <a:pt x="178" y="1735"/>
                </a:lnTo>
                <a:lnTo>
                  <a:pt x="167" y="1735"/>
                </a:lnTo>
                <a:lnTo>
                  <a:pt x="158" y="1735"/>
                </a:lnTo>
                <a:lnTo>
                  <a:pt x="151" y="1733"/>
                </a:lnTo>
                <a:lnTo>
                  <a:pt x="146" y="1732"/>
                </a:lnTo>
                <a:lnTo>
                  <a:pt x="111" y="1731"/>
                </a:lnTo>
                <a:lnTo>
                  <a:pt x="60" y="1733"/>
                </a:lnTo>
                <a:lnTo>
                  <a:pt x="0" y="1739"/>
                </a:lnTo>
                <a:lnTo>
                  <a:pt x="0" y="0"/>
                </a:lnTo>
                <a:lnTo>
                  <a:pt x="63" y="5"/>
                </a:lnTo>
                <a:lnTo>
                  <a:pt x="111" y="8"/>
                </a:lnTo>
                <a:lnTo>
                  <a:pt x="154" y="5"/>
                </a:lnTo>
                <a:lnTo>
                  <a:pt x="222" y="0"/>
                </a:lnTo>
                <a:lnTo>
                  <a:pt x="222" y="7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Freeform 12"/>
          <p:cNvSpPr>
            <a:spLocks/>
          </p:cNvSpPr>
          <p:nvPr/>
        </p:nvSpPr>
        <p:spPr bwMode="auto">
          <a:xfrm>
            <a:off x="941433" y="342023"/>
            <a:ext cx="134631" cy="154803"/>
          </a:xfrm>
          <a:custGeom>
            <a:avLst/>
            <a:gdLst/>
            <a:ahLst/>
            <a:cxnLst>
              <a:cxn ang="0">
                <a:pos x="209" y="1583"/>
              </a:cxn>
              <a:cxn ang="0">
                <a:pos x="169" y="1627"/>
              </a:cxn>
              <a:cxn ang="0">
                <a:pos x="135" y="1668"/>
              </a:cxn>
              <a:cxn ang="0">
                <a:pos x="104" y="1705"/>
              </a:cxn>
              <a:cxn ang="0">
                <a:pos x="77" y="1739"/>
              </a:cxn>
              <a:cxn ang="0">
                <a:pos x="0" y="1739"/>
              </a:cxn>
              <a:cxn ang="0">
                <a:pos x="0" y="0"/>
              </a:cxn>
              <a:cxn ang="0">
                <a:pos x="17" y="3"/>
              </a:cxn>
              <a:cxn ang="0">
                <a:pos x="41" y="5"/>
              </a:cxn>
              <a:cxn ang="0">
                <a:pos x="73" y="8"/>
              </a:cxn>
              <a:cxn ang="0">
                <a:pos x="111" y="8"/>
              </a:cxn>
              <a:cxn ang="0">
                <a:pos x="224" y="0"/>
              </a:cxn>
              <a:cxn ang="0">
                <a:pos x="224" y="1327"/>
              </a:cxn>
              <a:cxn ang="0">
                <a:pos x="249" y="1327"/>
              </a:cxn>
              <a:cxn ang="0">
                <a:pos x="1404" y="0"/>
              </a:cxn>
              <a:cxn ang="0">
                <a:pos x="1515" y="0"/>
              </a:cxn>
              <a:cxn ang="0">
                <a:pos x="1515" y="1739"/>
              </a:cxn>
              <a:cxn ang="0">
                <a:pos x="1483" y="1736"/>
              </a:cxn>
              <a:cxn ang="0">
                <a:pos x="1454" y="1733"/>
              </a:cxn>
              <a:cxn ang="0">
                <a:pos x="1428" y="1731"/>
              </a:cxn>
              <a:cxn ang="0">
                <a:pos x="1404" y="1731"/>
              </a:cxn>
              <a:cxn ang="0">
                <a:pos x="1384" y="1731"/>
              </a:cxn>
              <a:cxn ang="0">
                <a:pos x="1357" y="1733"/>
              </a:cxn>
              <a:cxn ang="0">
                <a:pos x="1327" y="1736"/>
              </a:cxn>
              <a:cxn ang="0">
                <a:pos x="1292" y="1739"/>
              </a:cxn>
              <a:cxn ang="0">
                <a:pos x="1292" y="351"/>
              </a:cxn>
              <a:cxn ang="0">
                <a:pos x="1266" y="351"/>
              </a:cxn>
              <a:cxn ang="0">
                <a:pos x="209" y="1583"/>
              </a:cxn>
            </a:cxnLst>
            <a:rect l="0" t="0" r="r" b="b"/>
            <a:pathLst>
              <a:path w="1515" h="1739">
                <a:moveTo>
                  <a:pt x="209" y="1583"/>
                </a:moveTo>
                <a:lnTo>
                  <a:pt x="169" y="1627"/>
                </a:lnTo>
                <a:lnTo>
                  <a:pt x="135" y="1668"/>
                </a:lnTo>
                <a:lnTo>
                  <a:pt x="104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1" y="8"/>
                </a:lnTo>
                <a:lnTo>
                  <a:pt x="224" y="0"/>
                </a:lnTo>
                <a:lnTo>
                  <a:pt x="224" y="1327"/>
                </a:lnTo>
                <a:lnTo>
                  <a:pt x="249" y="1327"/>
                </a:lnTo>
                <a:lnTo>
                  <a:pt x="1404" y="0"/>
                </a:lnTo>
                <a:lnTo>
                  <a:pt x="1515" y="0"/>
                </a:lnTo>
                <a:lnTo>
                  <a:pt x="1515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4" y="1731"/>
                </a:lnTo>
                <a:lnTo>
                  <a:pt x="1384" y="1731"/>
                </a:lnTo>
                <a:lnTo>
                  <a:pt x="1357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6" y="351"/>
                </a:lnTo>
                <a:lnTo>
                  <a:pt x="209" y="15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Freeform 13"/>
          <p:cNvSpPr>
            <a:spLocks/>
          </p:cNvSpPr>
          <p:nvPr/>
        </p:nvSpPr>
        <p:spPr bwMode="auto">
          <a:xfrm>
            <a:off x="2030579" y="734289"/>
            <a:ext cx="84711" cy="93183"/>
          </a:xfrm>
          <a:custGeom>
            <a:avLst/>
            <a:gdLst/>
            <a:ahLst/>
            <a:cxnLst>
              <a:cxn ang="0">
                <a:pos x="786" y="218"/>
              </a:cxn>
              <a:cxn ang="0">
                <a:pos x="129" y="985"/>
              </a:cxn>
              <a:cxn ang="0">
                <a:pos x="105" y="1011"/>
              </a:cxn>
              <a:cxn ang="0">
                <a:pos x="84" y="1037"/>
              </a:cxn>
              <a:cxn ang="0">
                <a:pos x="64" y="1060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1" y="2"/>
              </a:cxn>
              <a:cxn ang="0">
                <a:pos x="26" y="4"/>
              </a:cxn>
              <a:cxn ang="0">
                <a:pos x="45" y="5"/>
              </a:cxn>
              <a:cxn ang="0">
                <a:pos x="69" y="5"/>
              </a:cxn>
              <a:cxn ang="0">
                <a:pos x="138" y="0"/>
              </a:cxn>
              <a:cxn ang="0">
                <a:pos x="138" y="826"/>
              </a:cxn>
              <a:cxn ang="0">
                <a:pos x="156" y="826"/>
              </a:cxn>
              <a:cxn ang="0">
                <a:pos x="872" y="0"/>
              </a:cxn>
              <a:cxn ang="0">
                <a:pos x="942" y="0"/>
              </a:cxn>
              <a:cxn ang="0">
                <a:pos x="942" y="1081"/>
              </a:cxn>
              <a:cxn ang="0">
                <a:pos x="922" y="1078"/>
              </a:cxn>
              <a:cxn ang="0">
                <a:pos x="904" y="1077"/>
              </a:cxn>
              <a:cxn ang="0">
                <a:pos x="887" y="1076"/>
              </a:cxn>
              <a:cxn ang="0">
                <a:pos x="872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3" y="1081"/>
              </a:cxn>
              <a:cxn ang="0">
                <a:pos x="803" y="218"/>
              </a:cxn>
              <a:cxn ang="0">
                <a:pos x="786" y="218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9" y="985"/>
                </a:lnTo>
                <a:lnTo>
                  <a:pt x="105" y="1011"/>
                </a:lnTo>
                <a:lnTo>
                  <a:pt x="84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1" y="2"/>
                </a:lnTo>
                <a:lnTo>
                  <a:pt x="26" y="4"/>
                </a:lnTo>
                <a:lnTo>
                  <a:pt x="45" y="5"/>
                </a:lnTo>
                <a:lnTo>
                  <a:pt x="69" y="5"/>
                </a:lnTo>
                <a:lnTo>
                  <a:pt x="138" y="0"/>
                </a:lnTo>
                <a:lnTo>
                  <a:pt x="138" y="826"/>
                </a:lnTo>
                <a:lnTo>
                  <a:pt x="156" y="826"/>
                </a:lnTo>
                <a:lnTo>
                  <a:pt x="872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4" y="1077"/>
                </a:lnTo>
                <a:lnTo>
                  <a:pt x="887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Freeform 14"/>
          <p:cNvSpPr>
            <a:spLocks/>
          </p:cNvSpPr>
          <p:nvPr/>
        </p:nvSpPr>
        <p:spPr bwMode="auto">
          <a:xfrm>
            <a:off x="1921652" y="734289"/>
            <a:ext cx="84711" cy="93183"/>
          </a:xfrm>
          <a:custGeom>
            <a:avLst/>
            <a:gdLst/>
            <a:ahLst/>
            <a:cxnLst>
              <a:cxn ang="0">
                <a:pos x="129" y="985"/>
              </a:cxn>
              <a:cxn ang="0">
                <a:pos x="104" y="1011"/>
              </a:cxn>
              <a:cxn ang="0">
                <a:pos x="82" y="1037"/>
              </a:cxn>
              <a:cxn ang="0">
                <a:pos x="63" y="1060"/>
              </a:cxn>
              <a:cxn ang="0">
                <a:pos x="47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4"/>
              </a:cxn>
              <a:cxn ang="0">
                <a:pos x="44" y="5"/>
              </a:cxn>
              <a:cxn ang="0">
                <a:pos x="67" y="5"/>
              </a:cxn>
              <a:cxn ang="0">
                <a:pos x="138" y="0"/>
              </a:cxn>
              <a:cxn ang="0">
                <a:pos x="138" y="826"/>
              </a:cxn>
              <a:cxn ang="0">
                <a:pos x="154" y="826"/>
              </a:cxn>
              <a:cxn ang="0">
                <a:pos x="872" y="0"/>
              </a:cxn>
              <a:cxn ang="0">
                <a:pos x="940" y="0"/>
              </a:cxn>
              <a:cxn ang="0">
                <a:pos x="940" y="1081"/>
              </a:cxn>
              <a:cxn ang="0">
                <a:pos x="920" y="1078"/>
              </a:cxn>
              <a:cxn ang="0">
                <a:pos x="903" y="1077"/>
              </a:cxn>
              <a:cxn ang="0">
                <a:pos x="886" y="1076"/>
              </a:cxn>
              <a:cxn ang="0">
                <a:pos x="872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1" y="1081"/>
              </a:cxn>
              <a:cxn ang="0">
                <a:pos x="801" y="218"/>
              </a:cxn>
              <a:cxn ang="0">
                <a:pos x="786" y="218"/>
              </a:cxn>
              <a:cxn ang="0">
                <a:pos x="129" y="985"/>
              </a:cxn>
            </a:cxnLst>
            <a:rect l="0" t="0" r="r" b="b"/>
            <a:pathLst>
              <a:path w="940" h="1081">
                <a:moveTo>
                  <a:pt x="129" y="985"/>
                </a:moveTo>
                <a:lnTo>
                  <a:pt x="104" y="1011"/>
                </a:lnTo>
                <a:lnTo>
                  <a:pt x="82" y="1037"/>
                </a:lnTo>
                <a:lnTo>
                  <a:pt x="63" y="1060"/>
                </a:lnTo>
                <a:lnTo>
                  <a:pt x="47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4" y="5"/>
                </a:lnTo>
                <a:lnTo>
                  <a:pt x="67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2" y="0"/>
                </a:lnTo>
                <a:lnTo>
                  <a:pt x="940" y="0"/>
                </a:lnTo>
                <a:lnTo>
                  <a:pt x="940" y="1081"/>
                </a:lnTo>
                <a:lnTo>
                  <a:pt x="920" y="1078"/>
                </a:lnTo>
                <a:lnTo>
                  <a:pt x="903" y="1077"/>
                </a:lnTo>
                <a:lnTo>
                  <a:pt x="886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1" y="1081"/>
                </a:lnTo>
                <a:lnTo>
                  <a:pt x="801" y="218"/>
                </a:lnTo>
                <a:lnTo>
                  <a:pt x="786" y="218"/>
                </a:lnTo>
                <a:lnTo>
                  <a:pt x="129" y="9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reeform 15"/>
          <p:cNvSpPr>
            <a:spLocks/>
          </p:cNvSpPr>
          <p:nvPr/>
        </p:nvSpPr>
        <p:spPr bwMode="auto">
          <a:xfrm>
            <a:off x="1812732" y="734289"/>
            <a:ext cx="90763" cy="100697"/>
          </a:xfrm>
          <a:custGeom>
            <a:avLst/>
            <a:gdLst/>
            <a:ahLst/>
            <a:cxnLst>
              <a:cxn ang="0">
                <a:pos x="139" y="1003"/>
              </a:cxn>
              <a:cxn ang="0">
                <a:pos x="794" y="1003"/>
              </a:cxn>
              <a:cxn ang="0">
                <a:pos x="794" y="0"/>
              </a:cxn>
              <a:cxn ang="0">
                <a:pos x="809" y="1"/>
              </a:cxn>
              <a:cxn ang="0">
                <a:pos x="826" y="2"/>
              </a:cxn>
              <a:cxn ang="0">
                <a:pos x="844" y="3"/>
              </a:cxn>
              <a:cxn ang="0">
                <a:pos x="864" y="3"/>
              </a:cxn>
              <a:cxn ang="0">
                <a:pos x="880" y="3"/>
              </a:cxn>
              <a:cxn ang="0">
                <a:pos x="897" y="2"/>
              </a:cxn>
              <a:cxn ang="0">
                <a:pos x="915" y="1"/>
              </a:cxn>
              <a:cxn ang="0">
                <a:pos x="933" y="0"/>
              </a:cxn>
              <a:cxn ang="0">
                <a:pos x="933" y="1003"/>
              </a:cxn>
              <a:cxn ang="0">
                <a:pos x="1022" y="1003"/>
              </a:cxn>
              <a:cxn ang="0">
                <a:pos x="1018" y="1037"/>
              </a:cxn>
              <a:cxn ang="0">
                <a:pos x="1017" y="1065"/>
              </a:cxn>
              <a:cxn ang="0">
                <a:pos x="1018" y="1082"/>
              </a:cxn>
              <a:cxn ang="0">
                <a:pos x="1019" y="1116"/>
              </a:cxn>
              <a:cxn ang="0">
                <a:pos x="1022" y="1146"/>
              </a:cxn>
              <a:cxn ang="0">
                <a:pos x="1007" y="1146"/>
              </a:cxn>
              <a:cxn ang="0">
                <a:pos x="1002" y="1138"/>
              </a:cxn>
              <a:cxn ang="0">
                <a:pos x="996" y="1131"/>
              </a:cxn>
              <a:cxn ang="0">
                <a:pos x="989" y="1124"/>
              </a:cxn>
              <a:cxn ang="0">
                <a:pos x="982" y="1117"/>
              </a:cxn>
              <a:cxn ang="0">
                <a:pos x="974" y="1112"/>
              </a:cxn>
              <a:cxn ang="0">
                <a:pos x="966" y="1108"/>
              </a:cxn>
              <a:cxn ang="0">
                <a:pos x="956" y="1104"/>
              </a:cxn>
              <a:cxn ang="0">
                <a:pos x="947" y="1099"/>
              </a:cxn>
              <a:cxn ang="0">
                <a:pos x="936" y="1096"/>
              </a:cxn>
              <a:cxn ang="0">
                <a:pos x="926" y="1093"/>
              </a:cxn>
              <a:cxn ang="0">
                <a:pos x="914" y="1091"/>
              </a:cxn>
              <a:cxn ang="0">
                <a:pos x="901" y="1088"/>
              </a:cxn>
              <a:cxn ang="0">
                <a:pos x="890" y="1085"/>
              </a:cxn>
              <a:cxn ang="0">
                <a:pos x="877" y="1083"/>
              </a:cxn>
              <a:cxn ang="0">
                <a:pos x="865" y="1083"/>
              </a:cxn>
              <a:cxn ang="0">
                <a:pos x="854" y="1082"/>
              </a:cxn>
              <a:cxn ang="0">
                <a:pos x="692" y="1079"/>
              </a:cxn>
              <a:cxn ang="0">
                <a:pos x="465" y="1079"/>
              </a:cxn>
              <a:cxn ang="0">
                <a:pos x="428" y="1079"/>
              </a:cxn>
              <a:cxn ang="0">
                <a:pos x="392" y="1079"/>
              </a:cxn>
              <a:cxn ang="0">
                <a:pos x="358" y="1079"/>
              </a:cxn>
              <a:cxn ang="0">
                <a:pos x="326" y="1079"/>
              </a:cxn>
              <a:cxn ang="0">
                <a:pos x="296" y="1080"/>
              </a:cxn>
              <a:cxn ang="0">
                <a:pos x="268" y="1080"/>
              </a:cxn>
              <a:cxn ang="0">
                <a:pos x="241" y="1080"/>
              </a:cxn>
              <a:cxn ang="0">
                <a:pos x="217" y="1080"/>
              </a:cxn>
              <a:cxn ang="0">
                <a:pos x="193" y="1080"/>
              </a:cxn>
              <a:cxn ang="0">
                <a:pos x="168" y="1081"/>
              </a:cxn>
              <a:cxn ang="0">
                <a:pos x="143" y="1081"/>
              </a:cxn>
              <a:cxn ang="0">
                <a:pos x="116" y="1082"/>
              </a:cxn>
              <a:cxn ang="0">
                <a:pos x="89" y="1082"/>
              </a:cxn>
              <a:cxn ang="0">
                <a:pos x="60" y="1083"/>
              </a:cxn>
              <a:cxn ang="0">
                <a:pos x="31" y="1083"/>
              </a:cxn>
              <a:cxn ang="0">
                <a:pos x="0" y="1084"/>
              </a:cxn>
              <a:cxn ang="0">
                <a:pos x="0" y="0"/>
              </a:cxn>
              <a:cxn ang="0">
                <a:pos x="16" y="1"/>
              </a:cxn>
              <a:cxn ang="0">
                <a:pos x="33" y="2"/>
              </a:cxn>
              <a:cxn ang="0">
                <a:pos x="51" y="3"/>
              </a:cxn>
              <a:cxn ang="0">
                <a:pos x="69" y="3"/>
              </a:cxn>
              <a:cxn ang="0">
                <a:pos x="87" y="3"/>
              </a:cxn>
              <a:cxn ang="0">
                <a:pos x="104" y="2"/>
              </a:cxn>
              <a:cxn ang="0">
                <a:pos x="121" y="1"/>
              </a:cxn>
              <a:cxn ang="0">
                <a:pos x="139" y="0"/>
              </a:cxn>
              <a:cxn ang="0">
                <a:pos x="139" y="1003"/>
              </a:cxn>
            </a:cxnLst>
            <a:rect l="0" t="0" r="r" b="b"/>
            <a:pathLst>
              <a:path w="1022" h="1146">
                <a:moveTo>
                  <a:pt x="139" y="1003"/>
                </a:moveTo>
                <a:lnTo>
                  <a:pt x="794" y="1003"/>
                </a:lnTo>
                <a:lnTo>
                  <a:pt x="794" y="0"/>
                </a:lnTo>
                <a:lnTo>
                  <a:pt x="809" y="1"/>
                </a:lnTo>
                <a:lnTo>
                  <a:pt x="826" y="2"/>
                </a:lnTo>
                <a:lnTo>
                  <a:pt x="844" y="3"/>
                </a:lnTo>
                <a:lnTo>
                  <a:pt x="864" y="3"/>
                </a:lnTo>
                <a:lnTo>
                  <a:pt x="880" y="3"/>
                </a:lnTo>
                <a:lnTo>
                  <a:pt x="897" y="2"/>
                </a:lnTo>
                <a:lnTo>
                  <a:pt x="915" y="1"/>
                </a:lnTo>
                <a:lnTo>
                  <a:pt x="933" y="0"/>
                </a:lnTo>
                <a:lnTo>
                  <a:pt x="933" y="1003"/>
                </a:lnTo>
                <a:lnTo>
                  <a:pt x="1022" y="1003"/>
                </a:lnTo>
                <a:lnTo>
                  <a:pt x="1018" y="1037"/>
                </a:lnTo>
                <a:lnTo>
                  <a:pt x="1017" y="1065"/>
                </a:lnTo>
                <a:lnTo>
                  <a:pt x="1018" y="1082"/>
                </a:lnTo>
                <a:lnTo>
                  <a:pt x="1019" y="1116"/>
                </a:lnTo>
                <a:lnTo>
                  <a:pt x="1022" y="1146"/>
                </a:lnTo>
                <a:lnTo>
                  <a:pt x="1007" y="1146"/>
                </a:lnTo>
                <a:lnTo>
                  <a:pt x="1002" y="1138"/>
                </a:lnTo>
                <a:lnTo>
                  <a:pt x="996" y="1131"/>
                </a:lnTo>
                <a:lnTo>
                  <a:pt x="989" y="1124"/>
                </a:lnTo>
                <a:lnTo>
                  <a:pt x="982" y="1117"/>
                </a:lnTo>
                <a:lnTo>
                  <a:pt x="974" y="1112"/>
                </a:lnTo>
                <a:lnTo>
                  <a:pt x="966" y="1108"/>
                </a:lnTo>
                <a:lnTo>
                  <a:pt x="956" y="1104"/>
                </a:lnTo>
                <a:lnTo>
                  <a:pt x="947" y="1099"/>
                </a:lnTo>
                <a:lnTo>
                  <a:pt x="936" y="1096"/>
                </a:lnTo>
                <a:lnTo>
                  <a:pt x="926" y="1093"/>
                </a:lnTo>
                <a:lnTo>
                  <a:pt x="914" y="1091"/>
                </a:lnTo>
                <a:lnTo>
                  <a:pt x="901" y="1088"/>
                </a:lnTo>
                <a:lnTo>
                  <a:pt x="890" y="1085"/>
                </a:lnTo>
                <a:lnTo>
                  <a:pt x="877" y="1083"/>
                </a:lnTo>
                <a:lnTo>
                  <a:pt x="865" y="1083"/>
                </a:lnTo>
                <a:lnTo>
                  <a:pt x="854" y="1082"/>
                </a:lnTo>
                <a:lnTo>
                  <a:pt x="692" y="1079"/>
                </a:lnTo>
                <a:lnTo>
                  <a:pt x="465" y="1079"/>
                </a:lnTo>
                <a:lnTo>
                  <a:pt x="428" y="1079"/>
                </a:lnTo>
                <a:lnTo>
                  <a:pt x="392" y="1079"/>
                </a:lnTo>
                <a:lnTo>
                  <a:pt x="358" y="1079"/>
                </a:lnTo>
                <a:lnTo>
                  <a:pt x="326" y="1079"/>
                </a:lnTo>
                <a:lnTo>
                  <a:pt x="296" y="1080"/>
                </a:lnTo>
                <a:lnTo>
                  <a:pt x="268" y="1080"/>
                </a:lnTo>
                <a:lnTo>
                  <a:pt x="241" y="1080"/>
                </a:lnTo>
                <a:lnTo>
                  <a:pt x="217" y="1080"/>
                </a:lnTo>
                <a:lnTo>
                  <a:pt x="193" y="1080"/>
                </a:lnTo>
                <a:lnTo>
                  <a:pt x="168" y="1081"/>
                </a:lnTo>
                <a:lnTo>
                  <a:pt x="143" y="1081"/>
                </a:lnTo>
                <a:lnTo>
                  <a:pt x="116" y="1082"/>
                </a:lnTo>
                <a:lnTo>
                  <a:pt x="89" y="1082"/>
                </a:lnTo>
                <a:lnTo>
                  <a:pt x="60" y="1083"/>
                </a:lnTo>
                <a:lnTo>
                  <a:pt x="31" y="1083"/>
                </a:lnTo>
                <a:lnTo>
                  <a:pt x="0" y="1084"/>
                </a:lnTo>
                <a:lnTo>
                  <a:pt x="0" y="0"/>
                </a:lnTo>
                <a:lnTo>
                  <a:pt x="16" y="1"/>
                </a:lnTo>
                <a:lnTo>
                  <a:pt x="33" y="2"/>
                </a:lnTo>
                <a:lnTo>
                  <a:pt x="51" y="3"/>
                </a:lnTo>
                <a:lnTo>
                  <a:pt x="69" y="3"/>
                </a:lnTo>
                <a:lnTo>
                  <a:pt x="87" y="3"/>
                </a:lnTo>
                <a:lnTo>
                  <a:pt x="104" y="2"/>
                </a:lnTo>
                <a:lnTo>
                  <a:pt x="121" y="1"/>
                </a:lnTo>
                <a:lnTo>
                  <a:pt x="139" y="0"/>
                </a:lnTo>
                <a:lnTo>
                  <a:pt x="139" y="10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Freeform 16"/>
          <p:cNvSpPr>
            <a:spLocks noEditPoints="1"/>
          </p:cNvSpPr>
          <p:nvPr/>
        </p:nvSpPr>
        <p:spPr bwMode="auto">
          <a:xfrm>
            <a:off x="1709886" y="731283"/>
            <a:ext cx="89249" cy="97691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493" y="0"/>
              </a:cxn>
              <a:cxn ang="0">
                <a:pos x="528" y="0"/>
              </a:cxn>
              <a:cxn ang="0">
                <a:pos x="1001" y="1103"/>
              </a:cxn>
              <a:cxn ang="0">
                <a:pos x="968" y="1100"/>
              </a:cxn>
              <a:cxn ang="0">
                <a:pos x="959" y="1100"/>
              </a:cxn>
              <a:cxn ang="0">
                <a:pos x="954" y="1100"/>
              </a:cxn>
              <a:cxn ang="0">
                <a:pos x="945" y="1099"/>
              </a:cxn>
              <a:cxn ang="0">
                <a:pos x="920" y="1098"/>
              </a:cxn>
              <a:cxn ang="0">
                <a:pos x="894" y="1098"/>
              </a:cxn>
              <a:cxn ang="0">
                <a:pos x="871" y="1099"/>
              </a:cxn>
              <a:cxn ang="0">
                <a:pos x="836" y="1103"/>
              </a:cxn>
              <a:cxn ang="0">
                <a:pos x="820" y="1057"/>
              </a:cxn>
              <a:cxn ang="0">
                <a:pos x="805" y="1016"/>
              </a:cxn>
              <a:cxn ang="0">
                <a:pos x="794" y="983"/>
              </a:cxn>
              <a:cxn ang="0">
                <a:pos x="784" y="957"/>
              </a:cxn>
              <a:cxn ang="0">
                <a:pos x="778" y="940"/>
              </a:cxn>
              <a:cxn ang="0">
                <a:pos x="771" y="922"/>
              </a:cxn>
              <a:cxn ang="0">
                <a:pos x="763" y="902"/>
              </a:cxn>
              <a:cxn ang="0">
                <a:pos x="753" y="879"/>
              </a:cxn>
              <a:cxn ang="0">
                <a:pos x="744" y="855"/>
              </a:cxn>
              <a:cxn ang="0">
                <a:pos x="734" y="831"/>
              </a:cxn>
              <a:cxn ang="0">
                <a:pos x="725" y="805"/>
              </a:cxn>
              <a:cxn ang="0">
                <a:pos x="714" y="780"/>
              </a:cxn>
              <a:cxn ang="0">
                <a:pos x="705" y="754"/>
              </a:cxn>
              <a:cxn ang="0">
                <a:pos x="693" y="729"/>
              </a:cxn>
              <a:cxn ang="0">
                <a:pos x="682" y="702"/>
              </a:cxn>
              <a:cxn ang="0">
                <a:pos x="671" y="676"/>
              </a:cxn>
              <a:cxn ang="0">
                <a:pos x="270" y="676"/>
              </a:cxn>
              <a:cxn ang="0">
                <a:pos x="231" y="775"/>
              </a:cxn>
              <a:cxn ang="0">
                <a:pos x="183" y="900"/>
              </a:cxn>
              <a:cxn ang="0">
                <a:pos x="148" y="998"/>
              </a:cxn>
              <a:cxn ang="0">
                <a:pos x="115" y="1103"/>
              </a:cxn>
              <a:cxn ang="0">
                <a:pos x="90" y="1100"/>
              </a:cxn>
              <a:cxn ang="0">
                <a:pos x="81" y="1100"/>
              </a:cxn>
              <a:cxn ang="0">
                <a:pos x="75" y="1099"/>
              </a:cxn>
              <a:cxn ang="0">
                <a:pos x="56" y="1098"/>
              </a:cxn>
              <a:cxn ang="0">
                <a:pos x="39" y="1098"/>
              </a:cxn>
              <a:cxn ang="0">
                <a:pos x="23" y="1099"/>
              </a:cxn>
              <a:cxn ang="0">
                <a:pos x="0" y="1103"/>
              </a:cxn>
              <a:cxn ang="0">
                <a:pos x="646" y="611"/>
              </a:cxn>
              <a:cxn ang="0">
                <a:pos x="473" y="207"/>
              </a:cxn>
              <a:cxn ang="0">
                <a:pos x="300" y="611"/>
              </a:cxn>
              <a:cxn ang="0">
                <a:pos x="646" y="611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3" y="0"/>
                </a:lnTo>
                <a:lnTo>
                  <a:pt x="528" y="0"/>
                </a:lnTo>
                <a:lnTo>
                  <a:pt x="1001" y="1103"/>
                </a:lnTo>
                <a:lnTo>
                  <a:pt x="968" y="1100"/>
                </a:lnTo>
                <a:lnTo>
                  <a:pt x="959" y="1100"/>
                </a:lnTo>
                <a:lnTo>
                  <a:pt x="954" y="1100"/>
                </a:lnTo>
                <a:lnTo>
                  <a:pt x="945" y="1099"/>
                </a:lnTo>
                <a:lnTo>
                  <a:pt x="920" y="1098"/>
                </a:lnTo>
                <a:lnTo>
                  <a:pt x="894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20" y="1057"/>
                </a:lnTo>
                <a:lnTo>
                  <a:pt x="805" y="1016"/>
                </a:lnTo>
                <a:lnTo>
                  <a:pt x="794" y="983"/>
                </a:lnTo>
                <a:lnTo>
                  <a:pt x="784" y="957"/>
                </a:lnTo>
                <a:lnTo>
                  <a:pt x="778" y="940"/>
                </a:lnTo>
                <a:lnTo>
                  <a:pt x="771" y="922"/>
                </a:lnTo>
                <a:lnTo>
                  <a:pt x="763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5" y="754"/>
                </a:lnTo>
                <a:lnTo>
                  <a:pt x="693" y="729"/>
                </a:lnTo>
                <a:lnTo>
                  <a:pt x="682" y="702"/>
                </a:lnTo>
                <a:lnTo>
                  <a:pt x="671" y="676"/>
                </a:lnTo>
                <a:lnTo>
                  <a:pt x="270" y="676"/>
                </a:lnTo>
                <a:lnTo>
                  <a:pt x="231" y="775"/>
                </a:lnTo>
                <a:lnTo>
                  <a:pt x="183" y="900"/>
                </a:lnTo>
                <a:lnTo>
                  <a:pt x="148" y="998"/>
                </a:lnTo>
                <a:lnTo>
                  <a:pt x="115" y="1103"/>
                </a:lnTo>
                <a:lnTo>
                  <a:pt x="90" y="1100"/>
                </a:lnTo>
                <a:lnTo>
                  <a:pt x="81" y="1100"/>
                </a:lnTo>
                <a:lnTo>
                  <a:pt x="75" y="1099"/>
                </a:lnTo>
                <a:lnTo>
                  <a:pt x="56" y="1098"/>
                </a:lnTo>
                <a:lnTo>
                  <a:pt x="39" y="1098"/>
                </a:lnTo>
                <a:lnTo>
                  <a:pt x="23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3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Freeform 17"/>
          <p:cNvSpPr>
            <a:spLocks/>
          </p:cNvSpPr>
          <p:nvPr/>
        </p:nvSpPr>
        <p:spPr bwMode="auto">
          <a:xfrm>
            <a:off x="1637257" y="734289"/>
            <a:ext cx="69584" cy="93183"/>
          </a:xfrm>
          <a:custGeom>
            <a:avLst/>
            <a:gdLst/>
            <a:ahLst/>
            <a:cxnLst>
              <a:cxn ang="0">
                <a:pos x="509" y="937"/>
              </a:cxn>
              <a:cxn ang="0">
                <a:pos x="164" y="535"/>
              </a:cxn>
              <a:cxn ang="0">
                <a:pos x="160" y="531"/>
              </a:cxn>
              <a:cxn ang="0">
                <a:pos x="154" y="528"/>
              </a:cxn>
              <a:cxn ang="0">
                <a:pos x="149" y="527"/>
              </a:cxn>
              <a:cxn ang="0">
                <a:pos x="143" y="526"/>
              </a:cxn>
              <a:cxn ang="0">
                <a:pos x="142" y="527"/>
              </a:cxn>
              <a:cxn ang="0">
                <a:pos x="141" y="527"/>
              </a:cxn>
              <a:cxn ang="0">
                <a:pos x="138" y="528"/>
              </a:cxn>
              <a:cxn ang="0">
                <a:pos x="137" y="531"/>
              </a:cxn>
              <a:cxn ang="0">
                <a:pos x="137" y="1081"/>
              </a:cxn>
              <a:cxn ang="0">
                <a:pos x="110" y="1078"/>
              </a:cxn>
              <a:cxn ang="0">
                <a:pos x="98" y="1078"/>
              </a:cxn>
              <a:cxn ang="0">
                <a:pos x="90" y="1077"/>
              </a:cxn>
              <a:cxn ang="0">
                <a:pos x="69" y="1076"/>
              </a:cxn>
              <a:cxn ang="0">
                <a:pos x="37" y="1077"/>
              </a:cxn>
              <a:cxn ang="0">
                <a:pos x="0" y="1081"/>
              </a:cxn>
              <a:cxn ang="0">
                <a:pos x="0" y="0"/>
              </a:cxn>
              <a:cxn ang="0">
                <a:pos x="39" y="4"/>
              </a:cxn>
              <a:cxn ang="0">
                <a:pos x="69" y="5"/>
              </a:cxn>
              <a:cxn ang="0">
                <a:pos x="95" y="4"/>
              </a:cxn>
              <a:cxn ang="0">
                <a:pos x="137" y="0"/>
              </a:cxn>
              <a:cxn ang="0">
                <a:pos x="137" y="489"/>
              </a:cxn>
              <a:cxn ang="0">
                <a:pos x="142" y="491"/>
              </a:cxn>
              <a:cxn ang="0">
                <a:pos x="145" y="492"/>
              </a:cxn>
              <a:cxn ang="0">
                <a:pos x="151" y="491"/>
              </a:cxn>
              <a:cxn ang="0">
                <a:pos x="160" y="489"/>
              </a:cxn>
              <a:cxn ang="0">
                <a:pos x="168" y="485"/>
              </a:cxn>
              <a:cxn ang="0">
                <a:pos x="178" y="480"/>
              </a:cxn>
              <a:cxn ang="0">
                <a:pos x="184" y="473"/>
              </a:cxn>
              <a:cxn ang="0">
                <a:pos x="192" y="467"/>
              </a:cxn>
              <a:cxn ang="0">
                <a:pos x="201" y="459"/>
              </a:cxn>
              <a:cxn ang="0">
                <a:pos x="210" y="451"/>
              </a:cxn>
              <a:cxn ang="0">
                <a:pos x="221" y="440"/>
              </a:cxn>
              <a:cxn ang="0">
                <a:pos x="234" y="430"/>
              </a:cxn>
              <a:cxn ang="0">
                <a:pos x="247" y="417"/>
              </a:cxn>
              <a:cxn ang="0">
                <a:pos x="261" y="402"/>
              </a:cxn>
              <a:cxn ang="0">
                <a:pos x="650" y="0"/>
              </a:cxn>
              <a:cxn ang="0">
                <a:pos x="685" y="4"/>
              </a:cxn>
              <a:cxn ang="0">
                <a:pos x="712" y="5"/>
              </a:cxn>
              <a:cxn ang="0">
                <a:pos x="736" y="4"/>
              </a:cxn>
              <a:cxn ang="0">
                <a:pos x="773" y="0"/>
              </a:cxn>
              <a:cxn ang="0">
                <a:pos x="416" y="346"/>
              </a:cxn>
              <a:cxn ang="0">
                <a:pos x="283" y="481"/>
              </a:cxn>
              <a:cxn ang="0">
                <a:pos x="414" y="632"/>
              </a:cxn>
              <a:cxn ang="0">
                <a:pos x="569" y="803"/>
              </a:cxn>
              <a:cxn ang="0">
                <a:pos x="665" y="916"/>
              </a:cxn>
              <a:cxn ang="0">
                <a:pos x="791" y="1074"/>
              </a:cxn>
              <a:cxn ang="0">
                <a:pos x="791" y="1081"/>
              </a:cxn>
              <a:cxn ang="0">
                <a:pos x="758" y="1078"/>
              </a:cxn>
              <a:cxn ang="0">
                <a:pos x="748" y="1078"/>
              </a:cxn>
              <a:cxn ang="0">
                <a:pos x="741" y="1078"/>
              </a:cxn>
              <a:cxn ang="0">
                <a:pos x="733" y="1077"/>
              </a:cxn>
              <a:cxn ang="0">
                <a:pos x="706" y="1076"/>
              </a:cxn>
              <a:cxn ang="0">
                <a:pos x="665" y="1077"/>
              </a:cxn>
              <a:cxn ang="0">
                <a:pos x="618" y="1081"/>
              </a:cxn>
              <a:cxn ang="0">
                <a:pos x="588" y="1039"/>
              </a:cxn>
              <a:cxn ang="0">
                <a:pos x="560" y="1002"/>
              </a:cxn>
              <a:cxn ang="0">
                <a:pos x="534" y="968"/>
              </a:cxn>
              <a:cxn ang="0">
                <a:pos x="509" y="937"/>
              </a:cxn>
            </a:cxnLst>
            <a:rect l="0" t="0" r="r" b="b"/>
            <a:pathLst>
              <a:path w="791" h="1081">
                <a:moveTo>
                  <a:pt x="509" y="937"/>
                </a:moveTo>
                <a:lnTo>
                  <a:pt x="164" y="535"/>
                </a:lnTo>
                <a:lnTo>
                  <a:pt x="160" y="531"/>
                </a:lnTo>
                <a:lnTo>
                  <a:pt x="154" y="528"/>
                </a:lnTo>
                <a:lnTo>
                  <a:pt x="149" y="527"/>
                </a:lnTo>
                <a:lnTo>
                  <a:pt x="143" y="526"/>
                </a:lnTo>
                <a:lnTo>
                  <a:pt x="142" y="527"/>
                </a:lnTo>
                <a:lnTo>
                  <a:pt x="141" y="527"/>
                </a:lnTo>
                <a:lnTo>
                  <a:pt x="138" y="528"/>
                </a:lnTo>
                <a:lnTo>
                  <a:pt x="137" y="531"/>
                </a:lnTo>
                <a:lnTo>
                  <a:pt x="137" y="1081"/>
                </a:lnTo>
                <a:lnTo>
                  <a:pt x="110" y="1078"/>
                </a:lnTo>
                <a:lnTo>
                  <a:pt x="98" y="1078"/>
                </a:lnTo>
                <a:lnTo>
                  <a:pt x="90" y="1077"/>
                </a:lnTo>
                <a:lnTo>
                  <a:pt x="69" y="1076"/>
                </a:lnTo>
                <a:lnTo>
                  <a:pt x="37" y="1077"/>
                </a:lnTo>
                <a:lnTo>
                  <a:pt x="0" y="1081"/>
                </a:lnTo>
                <a:lnTo>
                  <a:pt x="0" y="0"/>
                </a:lnTo>
                <a:lnTo>
                  <a:pt x="39" y="4"/>
                </a:lnTo>
                <a:lnTo>
                  <a:pt x="69" y="5"/>
                </a:lnTo>
                <a:lnTo>
                  <a:pt x="95" y="4"/>
                </a:lnTo>
                <a:lnTo>
                  <a:pt x="137" y="0"/>
                </a:lnTo>
                <a:lnTo>
                  <a:pt x="137" y="489"/>
                </a:lnTo>
                <a:lnTo>
                  <a:pt x="142" y="491"/>
                </a:lnTo>
                <a:lnTo>
                  <a:pt x="145" y="492"/>
                </a:lnTo>
                <a:lnTo>
                  <a:pt x="151" y="491"/>
                </a:lnTo>
                <a:lnTo>
                  <a:pt x="160" y="489"/>
                </a:lnTo>
                <a:lnTo>
                  <a:pt x="168" y="485"/>
                </a:lnTo>
                <a:lnTo>
                  <a:pt x="178" y="480"/>
                </a:lnTo>
                <a:lnTo>
                  <a:pt x="184" y="473"/>
                </a:lnTo>
                <a:lnTo>
                  <a:pt x="192" y="467"/>
                </a:lnTo>
                <a:lnTo>
                  <a:pt x="201" y="459"/>
                </a:lnTo>
                <a:lnTo>
                  <a:pt x="210" y="451"/>
                </a:lnTo>
                <a:lnTo>
                  <a:pt x="221" y="440"/>
                </a:lnTo>
                <a:lnTo>
                  <a:pt x="234" y="430"/>
                </a:lnTo>
                <a:lnTo>
                  <a:pt x="247" y="417"/>
                </a:lnTo>
                <a:lnTo>
                  <a:pt x="261" y="402"/>
                </a:lnTo>
                <a:lnTo>
                  <a:pt x="650" y="0"/>
                </a:lnTo>
                <a:lnTo>
                  <a:pt x="685" y="4"/>
                </a:lnTo>
                <a:lnTo>
                  <a:pt x="712" y="5"/>
                </a:lnTo>
                <a:lnTo>
                  <a:pt x="736" y="4"/>
                </a:lnTo>
                <a:lnTo>
                  <a:pt x="773" y="0"/>
                </a:lnTo>
                <a:lnTo>
                  <a:pt x="416" y="346"/>
                </a:lnTo>
                <a:lnTo>
                  <a:pt x="283" y="481"/>
                </a:lnTo>
                <a:lnTo>
                  <a:pt x="414" y="632"/>
                </a:lnTo>
                <a:lnTo>
                  <a:pt x="569" y="803"/>
                </a:lnTo>
                <a:lnTo>
                  <a:pt x="665" y="916"/>
                </a:lnTo>
                <a:lnTo>
                  <a:pt x="791" y="1074"/>
                </a:lnTo>
                <a:lnTo>
                  <a:pt x="791" y="1081"/>
                </a:lnTo>
                <a:lnTo>
                  <a:pt x="758" y="1078"/>
                </a:lnTo>
                <a:lnTo>
                  <a:pt x="748" y="1078"/>
                </a:lnTo>
                <a:lnTo>
                  <a:pt x="741" y="1078"/>
                </a:lnTo>
                <a:lnTo>
                  <a:pt x="733" y="1077"/>
                </a:lnTo>
                <a:lnTo>
                  <a:pt x="706" y="1076"/>
                </a:lnTo>
                <a:lnTo>
                  <a:pt x="665" y="1077"/>
                </a:lnTo>
                <a:lnTo>
                  <a:pt x="618" y="1081"/>
                </a:lnTo>
                <a:lnTo>
                  <a:pt x="588" y="1039"/>
                </a:lnTo>
                <a:lnTo>
                  <a:pt x="560" y="1002"/>
                </a:lnTo>
                <a:lnTo>
                  <a:pt x="534" y="968"/>
                </a:lnTo>
                <a:lnTo>
                  <a:pt x="509" y="9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reeform 18"/>
          <p:cNvSpPr>
            <a:spLocks/>
          </p:cNvSpPr>
          <p:nvPr/>
        </p:nvSpPr>
        <p:spPr bwMode="auto">
          <a:xfrm>
            <a:off x="1526849" y="734289"/>
            <a:ext cx="84711" cy="93183"/>
          </a:xfrm>
          <a:custGeom>
            <a:avLst/>
            <a:gdLst/>
            <a:ahLst/>
            <a:cxnLst>
              <a:cxn ang="0">
                <a:pos x="786" y="218"/>
              </a:cxn>
              <a:cxn ang="0">
                <a:pos x="128" y="985"/>
              </a:cxn>
              <a:cxn ang="0">
                <a:pos x="105" y="1011"/>
              </a:cxn>
              <a:cxn ang="0">
                <a:pos x="83" y="1037"/>
              </a:cxn>
              <a:cxn ang="0">
                <a:pos x="64" y="1060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4" y="4"/>
              </a:cxn>
              <a:cxn ang="0">
                <a:pos x="45" y="5"/>
              </a:cxn>
              <a:cxn ang="0">
                <a:pos x="68" y="5"/>
              </a:cxn>
              <a:cxn ang="0">
                <a:pos x="138" y="0"/>
              </a:cxn>
              <a:cxn ang="0">
                <a:pos x="138" y="826"/>
              </a:cxn>
              <a:cxn ang="0">
                <a:pos x="154" y="826"/>
              </a:cxn>
              <a:cxn ang="0">
                <a:pos x="871" y="0"/>
              </a:cxn>
              <a:cxn ang="0">
                <a:pos x="942" y="0"/>
              </a:cxn>
              <a:cxn ang="0">
                <a:pos x="942" y="1081"/>
              </a:cxn>
              <a:cxn ang="0">
                <a:pos x="922" y="1078"/>
              </a:cxn>
              <a:cxn ang="0">
                <a:pos x="903" y="1077"/>
              </a:cxn>
              <a:cxn ang="0">
                <a:pos x="887" y="1076"/>
              </a:cxn>
              <a:cxn ang="0">
                <a:pos x="871" y="1076"/>
              </a:cxn>
              <a:cxn ang="0">
                <a:pos x="858" y="1076"/>
              </a:cxn>
              <a:cxn ang="0">
                <a:pos x="842" y="1077"/>
              </a:cxn>
              <a:cxn ang="0">
                <a:pos x="823" y="1078"/>
              </a:cxn>
              <a:cxn ang="0">
                <a:pos x="802" y="1081"/>
              </a:cxn>
              <a:cxn ang="0">
                <a:pos x="802" y="218"/>
              </a:cxn>
              <a:cxn ang="0">
                <a:pos x="786" y="218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8" y="985"/>
                </a:lnTo>
                <a:lnTo>
                  <a:pt x="105" y="1011"/>
                </a:lnTo>
                <a:lnTo>
                  <a:pt x="83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4" y="4"/>
                </a:lnTo>
                <a:lnTo>
                  <a:pt x="45" y="5"/>
                </a:lnTo>
                <a:lnTo>
                  <a:pt x="68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1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3" y="1077"/>
                </a:lnTo>
                <a:lnTo>
                  <a:pt x="887" y="1076"/>
                </a:lnTo>
                <a:lnTo>
                  <a:pt x="871" y="1076"/>
                </a:lnTo>
                <a:lnTo>
                  <a:pt x="858" y="1076"/>
                </a:lnTo>
                <a:lnTo>
                  <a:pt x="842" y="1077"/>
                </a:lnTo>
                <a:lnTo>
                  <a:pt x="823" y="1078"/>
                </a:lnTo>
                <a:lnTo>
                  <a:pt x="802" y="1081"/>
                </a:lnTo>
                <a:lnTo>
                  <a:pt x="802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Freeform 19"/>
          <p:cNvSpPr>
            <a:spLocks noEditPoints="1"/>
          </p:cNvSpPr>
          <p:nvPr/>
        </p:nvSpPr>
        <p:spPr bwMode="auto">
          <a:xfrm>
            <a:off x="1396739" y="734289"/>
            <a:ext cx="111940" cy="93183"/>
          </a:xfrm>
          <a:custGeom>
            <a:avLst/>
            <a:gdLst/>
            <a:ahLst/>
            <a:cxnLst>
              <a:cxn ang="0">
                <a:pos x="494" y="139"/>
              </a:cxn>
              <a:cxn ang="0">
                <a:pos x="390" y="165"/>
              </a:cxn>
              <a:cxn ang="0">
                <a:pos x="303" y="213"/>
              </a:cxn>
              <a:cxn ang="0">
                <a:pos x="239" y="277"/>
              </a:cxn>
              <a:cxn ang="0">
                <a:pos x="191" y="358"/>
              </a:cxn>
              <a:cxn ang="0">
                <a:pos x="161" y="452"/>
              </a:cxn>
              <a:cxn ang="0">
                <a:pos x="155" y="560"/>
              </a:cxn>
              <a:cxn ang="0">
                <a:pos x="184" y="688"/>
              </a:cxn>
              <a:cxn ang="0">
                <a:pos x="249" y="797"/>
              </a:cxn>
              <a:cxn ang="0">
                <a:pos x="350" y="878"/>
              </a:cxn>
              <a:cxn ang="0">
                <a:pos x="478" y="922"/>
              </a:cxn>
              <a:cxn ang="0">
                <a:pos x="565" y="0"/>
              </a:cxn>
              <a:cxn ang="0">
                <a:pos x="654" y="5"/>
              </a:cxn>
              <a:cxn ang="0">
                <a:pos x="746" y="84"/>
              </a:cxn>
              <a:cxn ang="0">
                <a:pos x="938" y="116"/>
              </a:cxn>
              <a:cxn ang="0">
                <a:pos x="1035" y="156"/>
              </a:cxn>
              <a:cxn ang="0">
                <a:pos x="1118" y="209"/>
              </a:cxn>
              <a:cxn ang="0">
                <a:pos x="1173" y="263"/>
              </a:cxn>
              <a:cxn ang="0">
                <a:pos x="1229" y="352"/>
              </a:cxn>
              <a:cxn ang="0">
                <a:pos x="1255" y="423"/>
              </a:cxn>
              <a:cxn ang="0">
                <a:pos x="1267" y="501"/>
              </a:cxn>
              <a:cxn ang="0">
                <a:pos x="1263" y="602"/>
              </a:cxn>
              <a:cxn ang="0">
                <a:pos x="1230" y="710"/>
              </a:cxn>
              <a:cxn ang="0">
                <a:pos x="1169" y="805"/>
              </a:cxn>
              <a:cxn ang="0">
                <a:pos x="1081" y="886"/>
              </a:cxn>
              <a:cxn ang="0">
                <a:pos x="965" y="945"/>
              </a:cxn>
              <a:cxn ang="0">
                <a:pos x="828" y="978"/>
              </a:cxn>
              <a:cxn ang="0">
                <a:pos x="703" y="1081"/>
              </a:cxn>
              <a:cxn ang="0">
                <a:pos x="612" y="1076"/>
              </a:cxn>
              <a:cxn ang="0">
                <a:pos x="521" y="986"/>
              </a:cxn>
              <a:cxn ang="0">
                <a:pos x="365" y="965"/>
              </a:cxn>
              <a:cxn ang="0">
                <a:pos x="279" y="935"/>
              </a:cxn>
              <a:cxn ang="0">
                <a:pos x="175" y="877"/>
              </a:cxn>
              <a:cxn ang="0">
                <a:pos x="116" y="825"/>
              </a:cxn>
              <a:cxn ang="0">
                <a:pos x="67" y="764"/>
              </a:cxn>
              <a:cxn ang="0">
                <a:pos x="32" y="696"/>
              </a:cxn>
              <a:cxn ang="0">
                <a:pos x="10" y="625"/>
              </a:cxn>
              <a:cxn ang="0">
                <a:pos x="1" y="501"/>
              </a:cxn>
              <a:cxn ang="0">
                <a:pos x="16" y="410"/>
              </a:cxn>
              <a:cxn ang="0">
                <a:pos x="44" y="339"/>
              </a:cxn>
              <a:cxn ang="0">
                <a:pos x="84" y="276"/>
              </a:cxn>
              <a:cxn ang="0">
                <a:pos x="136" y="220"/>
              </a:cxn>
              <a:cxn ang="0">
                <a:pos x="201" y="173"/>
              </a:cxn>
              <a:cxn ang="0">
                <a:pos x="310" y="121"/>
              </a:cxn>
              <a:cxn ang="0">
                <a:pos x="479" y="87"/>
              </a:cxn>
              <a:cxn ang="0">
                <a:pos x="1112" y="493"/>
              </a:cxn>
              <a:cxn ang="0">
                <a:pos x="1092" y="399"/>
              </a:cxn>
              <a:cxn ang="0">
                <a:pos x="1052" y="313"/>
              </a:cxn>
              <a:cxn ang="0">
                <a:pos x="993" y="241"/>
              </a:cxn>
              <a:cxn ang="0">
                <a:pos x="913" y="185"/>
              </a:cxn>
              <a:cxn ang="0">
                <a:pos x="816" y="147"/>
              </a:cxn>
              <a:cxn ang="0">
                <a:pos x="703" y="136"/>
              </a:cxn>
              <a:cxn ang="0">
                <a:pos x="817" y="917"/>
              </a:cxn>
              <a:cxn ang="0">
                <a:pos x="940" y="864"/>
              </a:cxn>
              <a:cxn ang="0">
                <a:pos x="1033" y="778"/>
              </a:cxn>
              <a:cxn ang="0">
                <a:pos x="1092" y="664"/>
              </a:cxn>
              <a:cxn ang="0">
                <a:pos x="1113" y="533"/>
              </a:cxn>
            </a:cxnLst>
            <a:rect l="0" t="0" r="r" b="b"/>
            <a:pathLst>
              <a:path w="1268" h="1081">
                <a:moveTo>
                  <a:pt x="565" y="930"/>
                </a:moveTo>
                <a:lnTo>
                  <a:pt x="565" y="136"/>
                </a:lnTo>
                <a:lnTo>
                  <a:pt x="541" y="136"/>
                </a:lnTo>
                <a:lnTo>
                  <a:pt x="517" y="137"/>
                </a:lnTo>
                <a:lnTo>
                  <a:pt x="494" y="139"/>
                </a:lnTo>
                <a:lnTo>
                  <a:pt x="472" y="143"/>
                </a:lnTo>
                <a:lnTo>
                  <a:pt x="451" y="146"/>
                </a:lnTo>
                <a:lnTo>
                  <a:pt x="429" y="152"/>
                </a:lnTo>
                <a:lnTo>
                  <a:pt x="409" y="158"/>
                </a:lnTo>
                <a:lnTo>
                  <a:pt x="390" y="165"/>
                </a:lnTo>
                <a:lnTo>
                  <a:pt x="371" y="174"/>
                </a:lnTo>
                <a:lnTo>
                  <a:pt x="352" y="182"/>
                </a:lnTo>
                <a:lnTo>
                  <a:pt x="335" y="192"/>
                </a:lnTo>
                <a:lnTo>
                  <a:pt x="319" y="202"/>
                </a:lnTo>
                <a:lnTo>
                  <a:pt x="303" y="213"/>
                </a:lnTo>
                <a:lnTo>
                  <a:pt x="288" y="224"/>
                </a:lnTo>
                <a:lnTo>
                  <a:pt x="275" y="237"/>
                </a:lnTo>
                <a:lnTo>
                  <a:pt x="262" y="249"/>
                </a:lnTo>
                <a:lnTo>
                  <a:pt x="250" y="263"/>
                </a:lnTo>
                <a:lnTo>
                  <a:pt x="239" y="277"/>
                </a:lnTo>
                <a:lnTo>
                  <a:pt x="227" y="292"/>
                </a:lnTo>
                <a:lnTo>
                  <a:pt x="217" y="308"/>
                </a:lnTo>
                <a:lnTo>
                  <a:pt x="208" y="324"/>
                </a:lnTo>
                <a:lnTo>
                  <a:pt x="198" y="341"/>
                </a:lnTo>
                <a:lnTo>
                  <a:pt x="191" y="358"/>
                </a:lnTo>
                <a:lnTo>
                  <a:pt x="184" y="376"/>
                </a:lnTo>
                <a:lnTo>
                  <a:pt x="176" y="395"/>
                </a:lnTo>
                <a:lnTo>
                  <a:pt x="171" y="413"/>
                </a:lnTo>
                <a:lnTo>
                  <a:pt x="166" y="432"/>
                </a:lnTo>
                <a:lnTo>
                  <a:pt x="161" y="452"/>
                </a:lnTo>
                <a:lnTo>
                  <a:pt x="158" y="472"/>
                </a:lnTo>
                <a:lnTo>
                  <a:pt x="156" y="492"/>
                </a:lnTo>
                <a:lnTo>
                  <a:pt x="155" y="513"/>
                </a:lnTo>
                <a:lnTo>
                  <a:pt x="155" y="533"/>
                </a:lnTo>
                <a:lnTo>
                  <a:pt x="155" y="560"/>
                </a:lnTo>
                <a:lnTo>
                  <a:pt x="158" y="587"/>
                </a:lnTo>
                <a:lnTo>
                  <a:pt x="161" y="613"/>
                </a:lnTo>
                <a:lnTo>
                  <a:pt x="168" y="639"/>
                </a:lnTo>
                <a:lnTo>
                  <a:pt x="174" y="663"/>
                </a:lnTo>
                <a:lnTo>
                  <a:pt x="184" y="688"/>
                </a:lnTo>
                <a:lnTo>
                  <a:pt x="193" y="711"/>
                </a:lnTo>
                <a:lnTo>
                  <a:pt x="206" y="734"/>
                </a:lnTo>
                <a:lnTo>
                  <a:pt x="219" y="757"/>
                </a:lnTo>
                <a:lnTo>
                  <a:pt x="233" y="777"/>
                </a:lnTo>
                <a:lnTo>
                  <a:pt x="249" y="797"/>
                </a:lnTo>
                <a:lnTo>
                  <a:pt x="266" y="815"/>
                </a:lnTo>
                <a:lnTo>
                  <a:pt x="285" y="833"/>
                </a:lnTo>
                <a:lnTo>
                  <a:pt x="305" y="849"/>
                </a:lnTo>
                <a:lnTo>
                  <a:pt x="327" y="864"/>
                </a:lnTo>
                <a:lnTo>
                  <a:pt x="350" y="878"/>
                </a:lnTo>
                <a:lnTo>
                  <a:pt x="374" y="890"/>
                </a:lnTo>
                <a:lnTo>
                  <a:pt x="399" y="901"/>
                </a:lnTo>
                <a:lnTo>
                  <a:pt x="424" y="909"/>
                </a:lnTo>
                <a:lnTo>
                  <a:pt x="451" y="917"/>
                </a:lnTo>
                <a:lnTo>
                  <a:pt x="478" y="922"/>
                </a:lnTo>
                <a:lnTo>
                  <a:pt x="507" y="926"/>
                </a:lnTo>
                <a:lnTo>
                  <a:pt x="535" y="930"/>
                </a:lnTo>
                <a:lnTo>
                  <a:pt x="565" y="930"/>
                </a:lnTo>
                <a:close/>
                <a:moveTo>
                  <a:pt x="565" y="83"/>
                </a:moveTo>
                <a:lnTo>
                  <a:pt x="565" y="0"/>
                </a:lnTo>
                <a:lnTo>
                  <a:pt x="577" y="2"/>
                </a:lnTo>
                <a:lnTo>
                  <a:pt x="591" y="4"/>
                </a:lnTo>
                <a:lnTo>
                  <a:pt x="610" y="5"/>
                </a:lnTo>
                <a:lnTo>
                  <a:pt x="633" y="5"/>
                </a:lnTo>
                <a:lnTo>
                  <a:pt x="654" y="5"/>
                </a:lnTo>
                <a:lnTo>
                  <a:pt x="673" y="4"/>
                </a:lnTo>
                <a:lnTo>
                  <a:pt x="690" y="2"/>
                </a:lnTo>
                <a:lnTo>
                  <a:pt x="703" y="0"/>
                </a:lnTo>
                <a:lnTo>
                  <a:pt x="703" y="83"/>
                </a:lnTo>
                <a:lnTo>
                  <a:pt x="746" y="84"/>
                </a:lnTo>
                <a:lnTo>
                  <a:pt x="787" y="87"/>
                </a:lnTo>
                <a:lnTo>
                  <a:pt x="828" y="91"/>
                </a:lnTo>
                <a:lnTo>
                  <a:pt x="866" y="97"/>
                </a:lnTo>
                <a:lnTo>
                  <a:pt x="903" y="106"/>
                </a:lnTo>
                <a:lnTo>
                  <a:pt x="938" y="116"/>
                </a:lnTo>
                <a:lnTo>
                  <a:pt x="956" y="121"/>
                </a:lnTo>
                <a:lnTo>
                  <a:pt x="973" y="127"/>
                </a:lnTo>
                <a:lnTo>
                  <a:pt x="989" y="135"/>
                </a:lnTo>
                <a:lnTo>
                  <a:pt x="1005" y="141"/>
                </a:lnTo>
                <a:lnTo>
                  <a:pt x="1035" y="156"/>
                </a:lnTo>
                <a:lnTo>
                  <a:pt x="1065" y="173"/>
                </a:lnTo>
                <a:lnTo>
                  <a:pt x="1079" y="181"/>
                </a:lnTo>
                <a:lnTo>
                  <a:pt x="1092" y="190"/>
                </a:lnTo>
                <a:lnTo>
                  <a:pt x="1105" y="199"/>
                </a:lnTo>
                <a:lnTo>
                  <a:pt x="1118" y="209"/>
                </a:lnTo>
                <a:lnTo>
                  <a:pt x="1130" y="220"/>
                </a:lnTo>
                <a:lnTo>
                  <a:pt x="1141" y="230"/>
                </a:lnTo>
                <a:lnTo>
                  <a:pt x="1152" y="241"/>
                </a:lnTo>
                <a:lnTo>
                  <a:pt x="1162" y="251"/>
                </a:lnTo>
                <a:lnTo>
                  <a:pt x="1173" y="263"/>
                </a:lnTo>
                <a:lnTo>
                  <a:pt x="1183" y="275"/>
                </a:lnTo>
                <a:lnTo>
                  <a:pt x="1191" y="286"/>
                </a:lnTo>
                <a:lnTo>
                  <a:pt x="1201" y="299"/>
                </a:lnTo>
                <a:lnTo>
                  <a:pt x="1215" y="326"/>
                </a:lnTo>
                <a:lnTo>
                  <a:pt x="1229" y="352"/>
                </a:lnTo>
                <a:lnTo>
                  <a:pt x="1235" y="366"/>
                </a:lnTo>
                <a:lnTo>
                  <a:pt x="1241" y="380"/>
                </a:lnTo>
                <a:lnTo>
                  <a:pt x="1246" y="395"/>
                </a:lnTo>
                <a:lnTo>
                  <a:pt x="1250" y="408"/>
                </a:lnTo>
                <a:lnTo>
                  <a:pt x="1255" y="423"/>
                </a:lnTo>
                <a:lnTo>
                  <a:pt x="1258" y="438"/>
                </a:lnTo>
                <a:lnTo>
                  <a:pt x="1261" y="453"/>
                </a:lnTo>
                <a:lnTo>
                  <a:pt x="1264" y="469"/>
                </a:lnTo>
                <a:lnTo>
                  <a:pt x="1265" y="485"/>
                </a:lnTo>
                <a:lnTo>
                  <a:pt x="1267" y="501"/>
                </a:lnTo>
                <a:lnTo>
                  <a:pt x="1268" y="517"/>
                </a:lnTo>
                <a:lnTo>
                  <a:pt x="1268" y="533"/>
                </a:lnTo>
                <a:lnTo>
                  <a:pt x="1267" y="556"/>
                </a:lnTo>
                <a:lnTo>
                  <a:pt x="1265" y="578"/>
                </a:lnTo>
                <a:lnTo>
                  <a:pt x="1263" y="602"/>
                </a:lnTo>
                <a:lnTo>
                  <a:pt x="1259" y="624"/>
                </a:lnTo>
                <a:lnTo>
                  <a:pt x="1253" y="645"/>
                </a:lnTo>
                <a:lnTo>
                  <a:pt x="1246" y="667"/>
                </a:lnTo>
                <a:lnTo>
                  <a:pt x="1239" y="689"/>
                </a:lnTo>
                <a:lnTo>
                  <a:pt x="1230" y="710"/>
                </a:lnTo>
                <a:lnTo>
                  <a:pt x="1221" y="730"/>
                </a:lnTo>
                <a:lnTo>
                  <a:pt x="1209" y="750"/>
                </a:lnTo>
                <a:lnTo>
                  <a:pt x="1196" y="769"/>
                </a:lnTo>
                <a:lnTo>
                  <a:pt x="1184" y="787"/>
                </a:lnTo>
                <a:lnTo>
                  <a:pt x="1169" y="805"/>
                </a:lnTo>
                <a:lnTo>
                  <a:pt x="1153" y="822"/>
                </a:lnTo>
                <a:lnTo>
                  <a:pt x="1137" y="839"/>
                </a:lnTo>
                <a:lnTo>
                  <a:pt x="1119" y="856"/>
                </a:lnTo>
                <a:lnTo>
                  <a:pt x="1100" y="871"/>
                </a:lnTo>
                <a:lnTo>
                  <a:pt x="1081" y="886"/>
                </a:lnTo>
                <a:lnTo>
                  <a:pt x="1060" y="899"/>
                </a:lnTo>
                <a:lnTo>
                  <a:pt x="1037" y="912"/>
                </a:lnTo>
                <a:lnTo>
                  <a:pt x="1015" y="923"/>
                </a:lnTo>
                <a:lnTo>
                  <a:pt x="991" y="934"/>
                </a:lnTo>
                <a:lnTo>
                  <a:pt x="965" y="945"/>
                </a:lnTo>
                <a:lnTo>
                  <a:pt x="940" y="953"/>
                </a:lnTo>
                <a:lnTo>
                  <a:pt x="912" y="961"/>
                </a:lnTo>
                <a:lnTo>
                  <a:pt x="885" y="968"/>
                </a:lnTo>
                <a:lnTo>
                  <a:pt x="856" y="974"/>
                </a:lnTo>
                <a:lnTo>
                  <a:pt x="828" y="978"/>
                </a:lnTo>
                <a:lnTo>
                  <a:pt x="798" y="983"/>
                </a:lnTo>
                <a:lnTo>
                  <a:pt x="767" y="985"/>
                </a:lnTo>
                <a:lnTo>
                  <a:pt x="735" y="987"/>
                </a:lnTo>
                <a:lnTo>
                  <a:pt x="703" y="987"/>
                </a:lnTo>
                <a:lnTo>
                  <a:pt x="703" y="1081"/>
                </a:lnTo>
                <a:lnTo>
                  <a:pt x="690" y="1078"/>
                </a:lnTo>
                <a:lnTo>
                  <a:pt x="674" y="1077"/>
                </a:lnTo>
                <a:lnTo>
                  <a:pt x="655" y="1076"/>
                </a:lnTo>
                <a:lnTo>
                  <a:pt x="633" y="1076"/>
                </a:lnTo>
                <a:lnTo>
                  <a:pt x="612" y="1076"/>
                </a:lnTo>
                <a:lnTo>
                  <a:pt x="592" y="1077"/>
                </a:lnTo>
                <a:lnTo>
                  <a:pt x="577" y="1078"/>
                </a:lnTo>
                <a:lnTo>
                  <a:pt x="565" y="1081"/>
                </a:lnTo>
                <a:lnTo>
                  <a:pt x="565" y="987"/>
                </a:lnTo>
                <a:lnTo>
                  <a:pt x="521" y="986"/>
                </a:lnTo>
                <a:lnTo>
                  <a:pt x="480" y="984"/>
                </a:lnTo>
                <a:lnTo>
                  <a:pt x="440" y="978"/>
                </a:lnTo>
                <a:lnTo>
                  <a:pt x="402" y="972"/>
                </a:lnTo>
                <a:lnTo>
                  <a:pt x="383" y="969"/>
                </a:lnTo>
                <a:lnTo>
                  <a:pt x="365" y="965"/>
                </a:lnTo>
                <a:lnTo>
                  <a:pt x="347" y="959"/>
                </a:lnTo>
                <a:lnTo>
                  <a:pt x="329" y="954"/>
                </a:lnTo>
                <a:lnTo>
                  <a:pt x="312" y="948"/>
                </a:lnTo>
                <a:lnTo>
                  <a:pt x="295" y="941"/>
                </a:lnTo>
                <a:lnTo>
                  <a:pt x="279" y="935"/>
                </a:lnTo>
                <a:lnTo>
                  <a:pt x="262" y="928"/>
                </a:lnTo>
                <a:lnTo>
                  <a:pt x="231" y="912"/>
                </a:lnTo>
                <a:lnTo>
                  <a:pt x="203" y="895"/>
                </a:lnTo>
                <a:lnTo>
                  <a:pt x="189" y="886"/>
                </a:lnTo>
                <a:lnTo>
                  <a:pt x="175" y="877"/>
                </a:lnTo>
                <a:lnTo>
                  <a:pt x="162" y="867"/>
                </a:lnTo>
                <a:lnTo>
                  <a:pt x="150" y="856"/>
                </a:lnTo>
                <a:lnTo>
                  <a:pt x="138" y="846"/>
                </a:lnTo>
                <a:lnTo>
                  <a:pt x="126" y="835"/>
                </a:lnTo>
                <a:lnTo>
                  <a:pt x="116" y="825"/>
                </a:lnTo>
                <a:lnTo>
                  <a:pt x="105" y="813"/>
                </a:lnTo>
                <a:lnTo>
                  <a:pt x="95" y="801"/>
                </a:lnTo>
                <a:lnTo>
                  <a:pt x="85" y="788"/>
                </a:lnTo>
                <a:lnTo>
                  <a:pt x="76" y="777"/>
                </a:lnTo>
                <a:lnTo>
                  <a:pt x="67" y="764"/>
                </a:lnTo>
                <a:lnTo>
                  <a:pt x="59" y="750"/>
                </a:lnTo>
                <a:lnTo>
                  <a:pt x="51" y="738"/>
                </a:lnTo>
                <a:lnTo>
                  <a:pt x="44" y="724"/>
                </a:lnTo>
                <a:lnTo>
                  <a:pt x="37" y="710"/>
                </a:lnTo>
                <a:lnTo>
                  <a:pt x="32" y="696"/>
                </a:lnTo>
                <a:lnTo>
                  <a:pt x="26" y="682"/>
                </a:lnTo>
                <a:lnTo>
                  <a:pt x="21" y="669"/>
                </a:lnTo>
                <a:lnTo>
                  <a:pt x="17" y="654"/>
                </a:lnTo>
                <a:lnTo>
                  <a:pt x="13" y="640"/>
                </a:lnTo>
                <a:lnTo>
                  <a:pt x="10" y="625"/>
                </a:lnTo>
                <a:lnTo>
                  <a:pt x="7" y="610"/>
                </a:lnTo>
                <a:lnTo>
                  <a:pt x="5" y="595"/>
                </a:lnTo>
                <a:lnTo>
                  <a:pt x="1" y="565"/>
                </a:lnTo>
                <a:lnTo>
                  <a:pt x="0" y="533"/>
                </a:lnTo>
                <a:lnTo>
                  <a:pt x="1" y="501"/>
                </a:lnTo>
                <a:lnTo>
                  <a:pt x="5" y="469"/>
                </a:lnTo>
                <a:lnTo>
                  <a:pt x="7" y="454"/>
                </a:lnTo>
                <a:lnTo>
                  <a:pt x="10" y="439"/>
                </a:lnTo>
                <a:lnTo>
                  <a:pt x="13" y="424"/>
                </a:lnTo>
                <a:lnTo>
                  <a:pt x="16" y="410"/>
                </a:lnTo>
                <a:lnTo>
                  <a:pt x="21" y="395"/>
                </a:lnTo>
                <a:lnTo>
                  <a:pt x="26" y="381"/>
                </a:lnTo>
                <a:lnTo>
                  <a:pt x="31" y="367"/>
                </a:lnTo>
                <a:lnTo>
                  <a:pt x="37" y="353"/>
                </a:lnTo>
                <a:lnTo>
                  <a:pt x="44" y="339"/>
                </a:lnTo>
                <a:lnTo>
                  <a:pt x="50" y="327"/>
                </a:lnTo>
                <a:lnTo>
                  <a:pt x="57" y="313"/>
                </a:lnTo>
                <a:lnTo>
                  <a:pt x="66" y="300"/>
                </a:lnTo>
                <a:lnTo>
                  <a:pt x="74" y="287"/>
                </a:lnTo>
                <a:lnTo>
                  <a:pt x="84" y="276"/>
                </a:lnTo>
                <a:lnTo>
                  <a:pt x="94" y="264"/>
                </a:lnTo>
                <a:lnTo>
                  <a:pt x="103" y="252"/>
                </a:lnTo>
                <a:lnTo>
                  <a:pt x="114" y="241"/>
                </a:lnTo>
                <a:lnTo>
                  <a:pt x="124" y="230"/>
                </a:lnTo>
                <a:lnTo>
                  <a:pt x="136" y="220"/>
                </a:lnTo>
                <a:lnTo>
                  <a:pt x="148" y="210"/>
                </a:lnTo>
                <a:lnTo>
                  <a:pt x="160" y="200"/>
                </a:lnTo>
                <a:lnTo>
                  <a:pt x="173" y="191"/>
                </a:lnTo>
                <a:lnTo>
                  <a:pt x="187" y="181"/>
                </a:lnTo>
                <a:lnTo>
                  <a:pt x="201" y="173"/>
                </a:lnTo>
                <a:lnTo>
                  <a:pt x="229" y="157"/>
                </a:lnTo>
                <a:lnTo>
                  <a:pt x="260" y="141"/>
                </a:lnTo>
                <a:lnTo>
                  <a:pt x="276" y="135"/>
                </a:lnTo>
                <a:lnTo>
                  <a:pt x="293" y="127"/>
                </a:lnTo>
                <a:lnTo>
                  <a:pt x="310" y="121"/>
                </a:lnTo>
                <a:lnTo>
                  <a:pt x="327" y="116"/>
                </a:lnTo>
                <a:lnTo>
                  <a:pt x="363" y="106"/>
                </a:lnTo>
                <a:lnTo>
                  <a:pt x="400" y="97"/>
                </a:lnTo>
                <a:lnTo>
                  <a:pt x="439" y="91"/>
                </a:lnTo>
                <a:lnTo>
                  <a:pt x="479" y="87"/>
                </a:lnTo>
                <a:lnTo>
                  <a:pt x="521" y="84"/>
                </a:lnTo>
                <a:lnTo>
                  <a:pt x="565" y="83"/>
                </a:lnTo>
                <a:close/>
                <a:moveTo>
                  <a:pt x="1113" y="533"/>
                </a:moveTo>
                <a:lnTo>
                  <a:pt x="1113" y="513"/>
                </a:lnTo>
                <a:lnTo>
                  <a:pt x="1112" y="493"/>
                </a:lnTo>
                <a:lnTo>
                  <a:pt x="1109" y="473"/>
                </a:lnTo>
                <a:lnTo>
                  <a:pt x="1106" y="454"/>
                </a:lnTo>
                <a:lnTo>
                  <a:pt x="1102" y="435"/>
                </a:lnTo>
                <a:lnTo>
                  <a:pt x="1098" y="417"/>
                </a:lnTo>
                <a:lnTo>
                  <a:pt x="1092" y="399"/>
                </a:lnTo>
                <a:lnTo>
                  <a:pt x="1086" y="381"/>
                </a:lnTo>
                <a:lnTo>
                  <a:pt x="1079" y="363"/>
                </a:lnTo>
                <a:lnTo>
                  <a:pt x="1070" y="346"/>
                </a:lnTo>
                <a:lnTo>
                  <a:pt x="1062" y="329"/>
                </a:lnTo>
                <a:lnTo>
                  <a:pt x="1052" y="313"/>
                </a:lnTo>
                <a:lnTo>
                  <a:pt x="1042" y="298"/>
                </a:lnTo>
                <a:lnTo>
                  <a:pt x="1031" y="282"/>
                </a:lnTo>
                <a:lnTo>
                  <a:pt x="1018" y="268"/>
                </a:lnTo>
                <a:lnTo>
                  <a:pt x="1006" y="255"/>
                </a:lnTo>
                <a:lnTo>
                  <a:pt x="993" y="241"/>
                </a:lnTo>
                <a:lnTo>
                  <a:pt x="979" y="228"/>
                </a:lnTo>
                <a:lnTo>
                  <a:pt x="964" y="216"/>
                </a:lnTo>
                <a:lnTo>
                  <a:pt x="948" y="205"/>
                </a:lnTo>
                <a:lnTo>
                  <a:pt x="931" y="194"/>
                </a:lnTo>
                <a:lnTo>
                  <a:pt x="913" y="185"/>
                </a:lnTo>
                <a:lnTo>
                  <a:pt x="895" y="175"/>
                </a:lnTo>
                <a:lnTo>
                  <a:pt x="876" y="166"/>
                </a:lnTo>
                <a:lnTo>
                  <a:pt x="856" y="159"/>
                </a:lnTo>
                <a:lnTo>
                  <a:pt x="837" y="153"/>
                </a:lnTo>
                <a:lnTo>
                  <a:pt x="816" y="147"/>
                </a:lnTo>
                <a:lnTo>
                  <a:pt x="795" y="143"/>
                </a:lnTo>
                <a:lnTo>
                  <a:pt x="773" y="140"/>
                </a:lnTo>
                <a:lnTo>
                  <a:pt x="750" y="137"/>
                </a:lnTo>
                <a:lnTo>
                  <a:pt x="727" y="136"/>
                </a:lnTo>
                <a:lnTo>
                  <a:pt x="703" y="136"/>
                </a:lnTo>
                <a:lnTo>
                  <a:pt x="703" y="930"/>
                </a:lnTo>
                <a:lnTo>
                  <a:pt x="732" y="930"/>
                </a:lnTo>
                <a:lnTo>
                  <a:pt x="761" y="926"/>
                </a:lnTo>
                <a:lnTo>
                  <a:pt x="790" y="923"/>
                </a:lnTo>
                <a:lnTo>
                  <a:pt x="817" y="917"/>
                </a:lnTo>
                <a:lnTo>
                  <a:pt x="844" y="909"/>
                </a:lnTo>
                <a:lnTo>
                  <a:pt x="869" y="901"/>
                </a:lnTo>
                <a:lnTo>
                  <a:pt x="893" y="890"/>
                </a:lnTo>
                <a:lnTo>
                  <a:pt x="918" y="878"/>
                </a:lnTo>
                <a:lnTo>
                  <a:pt x="940" y="864"/>
                </a:lnTo>
                <a:lnTo>
                  <a:pt x="961" y="849"/>
                </a:lnTo>
                <a:lnTo>
                  <a:pt x="980" y="833"/>
                </a:lnTo>
                <a:lnTo>
                  <a:pt x="999" y="816"/>
                </a:lnTo>
                <a:lnTo>
                  <a:pt x="1016" y="797"/>
                </a:lnTo>
                <a:lnTo>
                  <a:pt x="1033" y="778"/>
                </a:lnTo>
                <a:lnTo>
                  <a:pt x="1048" y="757"/>
                </a:lnTo>
                <a:lnTo>
                  <a:pt x="1062" y="734"/>
                </a:lnTo>
                <a:lnTo>
                  <a:pt x="1073" y="712"/>
                </a:lnTo>
                <a:lnTo>
                  <a:pt x="1084" y="688"/>
                </a:lnTo>
                <a:lnTo>
                  <a:pt x="1092" y="664"/>
                </a:lnTo>
                <a:lnTo>
                  <a:pt x="1100" y="639"/>
                </a:lnTo>
                <a:lnTo>
                  <a:pt x="1106" y="613"/>
                </a:lnTo>
                <a:lnTo>
                  <a:pt x="1109" y="587"/>
                </a:lnTo>
                <a:lnTo>
                  <a:pt x="1112" y="560"/>
                </a:lnTo>
                <a:lnTo>
                  <a:pt x="1113" y="5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Freeform 20"/>
          <p:cNvSpPr>
            <a:spLocks/>
          </p:cNvSpPr>
          <p:nvPr/>
        </p:nvSpPr>
        <p:spPr bwMode="auto">
          <a:xfrm>
            <a:off x="1293893" y="734289"/>
            <a:ext cx="83199" cy="93183"/>
          </a:xfrm>
          <a:custGeom>
            <a:avLst/>
            <a:gdLst/>
            <a:ahLst/>
            <a:cxnLst>
              <a:cxn ang="0">
                <a:pos x="139" y="826"/>
              </a:cxn>
              <a:cxn ang="0">
                <a:pos x="156" y="826"/>
              </a:cxn>
              <a:cxn ang="0">
                <a:pos x="873" y="0"/>
              </a:cxn>
              <a:cxn ang="0">
                <a:pos x="942" y="0"/>
              </a:cxn>
              <a:cxn ang="0">
                <a:pos x="942" y="1081"/>
              </a:cxn>
              <a:cxn ang="0">
                <a:pos x="921" y="1078"/>
              </a:cxn>
              <a:cxn ang="0">
                <a:pos x="903" y="1077"/>
              </a:cxn>
              <a:cxn ang="0">
                <a:pos x="888" y="1076"/>
              </a:cxn>
              <a:cxn ang="0">
                <a:pos x="873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3" y="1081"/>
              </a:cxn>
              <a:cxn ang="0">
                <a:pos x="803" y="218"/>
              </a:cxn>
              <a:cxn ang="0">
                <a:pos x="786" y="218"/>
              </a:cxn>
              <a:cxn ang="0">
                <a:pos x="130" y="985"/>
              </a:cxn>
              <a:cxn ang="0">
                <a:pos x="106" y="1011"/>
              </a:cxn>
              <a:cxn ang="0">
                <a:pos x="83" y="1037"/>
              </a:cxn>
              <a:cxn ang="0">
                <a:pos x="64" y="1060"/>
              </a:cxn>
              <a:cxn ang="0">
                <a:pos x="49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4"/>
              </a:cxn>
              <a:cxn ang="0">
                <a:pos x="45" y="5"/>
              </a:cxn>
              <a:cxn ang="0">
                <a:pos x="69" y="5"/>
              </a:cxn>
              <a:cxn ang="0">
                <a:pos x="139" y="0"/>
              </a:cxn>
              <a:cxn ang="0">
                <a:pos x="139" y="826"/>
              </a:cxn>
            </a:cxnLst>
            <a:rect l="0" t="0" r="r" b="b"/>
            <a:pathLst>
              <a:path w="942" h="1081">
                <a:moveTo>
                  <a:pt x="139" y="826"/>
                </a:moveTo>
                <a:lnTo>
                  <a:pt x="156" y="826"/>
                </a:lnTo>
                <a:lnTo>
                  <a:pt x="873" y="0"/>
                </a:lnTo>
                <a:lnTo>
                  <a:pt x="942" y="0"/>
                </a:lnTo>
                <a:lnTo>
                  <a:pt x="942" y="1081"/>
                </a:lnTo>
                <a:lnTo>
                  <a:pt x="921" y="1078"/>
                </a:lnTo>
                <a:lnTo>
                  <a:pt x="903" y="1077"/>
                </a:lnTo>
                <a:lnTo>
                  <a:pt x="888" y="1076"/>
                </a:lnTo>
                <a:lnTo>
                  <a:pt x="873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lnTo>
                  <a:pt x="130" y="985"/>
                </a:lnTo>
                <a:lnTo>
                  <a:pt x="106" y="1011"/>
                </a:lnTo>
                <a:lnTo>
                  <a:pt x="83" y="1037"/>
                </a:lnTo>
                <a:lnTo>
                  <a:pt x="64" y="1060"/>
                </a:lnTo>
                <a:lnTo>
                  <a:pt x="49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5" y="5"/>
                </a:lnTo>
                <a:lnTo>
                  <a:pt x="69" y="5"/>
                </a:lnTo>
                <a:lnTo>
                  <a:pt x="139" y="0"/>
                </a:lnTo>
                <a:lnTo>
                  <a:pt x="139" y="8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Freeform 21"/>
          <p:cNvSpPr>
            <a:spLocks/>
          </p:cNvSpPr>
          <p:nvPr/>
        </p:nvSpPr>
        <p:spPr bwMode="auto">
          <a:xfrm>
            <a:off x="1191029" y="734289"/>
            <a:ext cx="89249" cy="93183"/>
          </a:xfrm>
          <a:custGeom>
            <a:avLst/>
            <a:gdLst/>
            <a:ahLst/>
            <a:cxnLst>
              <a:cxn ang="0">
                <a:pos x="251" y="523"/>
              </a:cxn>
              <a:cxn ang="0">
                <a:pos x="277" y="466"/>
              </a:cxn>
              <a:cxn ang="0">
                <a:pos x="302" y="407"/>
              </a:cxn>
              <a:cxn ang="0">
                <a:pos x="329" y="346"/>
              </a:cxn>
              <a:cxn ang="0">
                <a:pos x="366" y="260"/>
              </a:cxn>
              <a:cxn ang="0">
                <a:pos x="405" y="164"/>
              </a:cxn>
              <a:cxn ang="0">
                <a:pos x="437" y="86"/>
              </a:cxn>
              <a:cxn ang="0">
                <a:pos x="460" y="24"/>
              </a:cxn>
              <a:cxn ang="0">
                <a:pos x="543" y="0"/>
              </a:cxn>
              <a:cxn ang="0">
                <a:pos x="863" y="773"/>
              </a:cxn>
              <a:cxn ang="0">
                <a:pos x="912" y="888"/>
              </a:cxn>
              <a:cxn ang="0">
                <a:pos x="952" y="977"/>
              </a:cxn>
              <a:cxn ang="0">
                <a:pos x="980" y="1042"/>
              </a:cxn>
              <a:cxn ang="0">
                <a:pos x="1000" y="1081"/>
              </a:cxn>
              <a:cxn ang="0">
                <a:pos x="950" y="1077"/>
              </a:cxn>
              <a:cxn ang="0">
                <a:pos x="944" y="1076"/>
              </a:cxn>
              <a:cxn ang="0">
                <a:pos x="897" y="1077"/>
              </a:cxn>
              <a:cxn ang="0">
                <a:pos x="846" y="1081"/>
              </a:cxn>
              <a:cxn ang="0">
                <a:pos x="667" y="624"/>
              </a:cxn>
              <a:cxn ang="0">
                <a:pos x="490" y="173"/>
              </a:cxn>
              <a:cxn ang="0">
                <a:pos x="472" y="182"/>
              </a:cxn>
              <a:cxn ang="0">
                <a:pos x="444" y="244"/>
              </a:cxn>
              <a:cxn ang="0">
                <a:pos x="409" y="327"/>
              </a:cxn>
              <a:cxn ang="0">
                <a:pos x="385" y="383"/>
              </a:cxn>
              <a:cxn ang="0">
                <a:pos x="361" y="439"/>
              </a:cxn>
              <a:cxn ang="0">
                <a:pos x="338" y="492"/>
              </a:cxn>
              <a:cxn ang="0">
                <a:pos x="312" y="554"/>
              </a:cxn>
              <a:cxn ang="0">
                <a:pos x="283" y="625"/>
              </a:cxn>
              <a:cxn ang="0">
                <a:pos x="254" y="697"/>
              </a:cxn>
              <a:cxn ang="0">
                <a:pos x="226" y="769"/>
              </a:cxn>
              <a:cxn ang="0">
                <a:pos x="199" y="842"/>
              </a:cxn>
              <a:cxn ang="0">
                <a:pos x="174" y="912"/>
              </a:cxn>
              <a:cxn ang="0">
                <a:pos x="150" y="980"/>
              </a:cxn>
              <a:cxn ang="0">
                <a:pos x="126" y="1047"/>
              </a:cxn>
              <a:cxn ang="0">
                <a:pos x="84" y="1077"/>
              </a:cxn>
              <a:cxn ang="0">
                <a:pos x="39" y="1077"/>
              </a:cxn>
              <a:cxn ang="0">
                <a:pos x="0" y="1081"/>
              </a:cxn>
              <a:cxn ang="0">
                <a:pos x="145" y="763"/>
              </a:cxn>
              <a:cxn ang="0">
                <a:pos x="172" y="705"/>
              </a:cxn>
              <a:cxn ang="0">
                <a:pos x="198" y="644"/>
              </a:cxn>
              <a:cxn ang="0">
                <a:pos x="226" y="583"/>
              </a:cxn>
            </a:cxnLst>
            <a:rect l="0" t="0" r="r" b="b"/>
            <a:pathLst>
              <a:path w="1000" h="1081">
                <a:moveTo>
                  <a:pt x="240" y="551"/>
                </a:moveTo>
                <a:lnTo>
                  <a:pt x="251" y="523"/>
                </a:lnTo>
                <a:lnTo>
                  <a:pt x="264" y="496"/>
                </a:lnTo>
                <a:lnTo>
                  <a:pt x="277" y="466"/>
                </a:lnTo>
                <a:lnTo>
                  <a:pt x="289" y="437"/>
                </a:lnTo>
                <a:lnTo>
                  <a:pt x="302" y="407"/>
                </a:lnTo>
                <a:lnTo>
                  <a:pt x="316" y="377"/>
                </a:lnTo>
                <a:lnTo>
                  <a:pt x="329" y="346"/>
                </a:lnTo>
                <a:lnTo>
                  <a:pt x="342" y="314"/>
                </a:lnTo>
                <a:lnTo>
                  <a:pt x="366" y="260"/>
                </a:lnTo>
                <a:lnTo>
                  <a:pt x="386" y="210"/>
                </a:lnTo>
                <a:lnTo>
                  <a:pt x="405" y="164"/>
                </a:lnTo>
                <a:lnTo>
                  <a:pt x="422" y="123"/>
                </a:lnTo>
                <a:lnTo>
                  <a:pt x="437" y="86"/>
                </a:lnTo>
                <a:lnTo>
                  <a:pt x="449" y="53"/>
                </a:lnTo>
                <a:lnTo>
                  <a:pt x="460" y="24"/>
                </a:lnTo>
                <a:lnTo>
                  <a:pt x="468" y="0"/>
                </a:lnTo>
                <a:lnTo>
                  <a:pt x="543" y="0"/>
                </a:lnTo>
                <a:lnTo>
                  <a:pt x="669" y="310"/>
                </a:lnTo>
                <a:lnTo>
                  <a:pt x="863" y="773"/>
                </a:lnTo>
                <a:lnTo>
                  <a:pt x="889" y="833"/>
                </a:lnTo>
                <a:lnTo>
                  <a:pt x="912" y="888"/>
                </a:lnTo>
                <a:lnTo>
                  <a:pt x="933" y="936"/>
                </a:lnTo>
                <a:lnTo>
                  <a:pt x="952" y="977"/>
                </a:lnTo>
                <a:lnTo>
                  <a:pt x="967" y="1012"/>
                </a:lnTo>
                <a:lnTo>
                  <a:pt x="980" y="1042"/>
                </a:lnTo>
                <a:lnTo>
                  <a:pt x="992" y="1064"/>
                </a:lnTo>
                <a:lnTo>
                  <a:pt x="1000" y="1081"/>
                </a:lnTo>
                <a:lnTo>
                  <a:pt x="967" y="1077"/>
                </a:lnTo>
                <a:lnTo>
                  <a:pt x="950" y="1077"/>
                </a:lnTo>
                <a:lnTo>
                  <a:pt x="947" y="1076"/>
                </a:lnTo>
                <a:lnTo>
                  <a:pt x="944" y="1076"/>
                </a:lnTo>
                <a:lnTo>
                  <a:pt x="924" y="1076"/>
                </a:lnTo>
                <a:lnTo>
                  <a:pt x="897" y="1077"/>
                </a:lnTo>
                <a:lnTo>
                  <a:pt x="876" y="1078"/>
                </a:lnTo>
                <a:lnTo>
                  <a:pt x="846" y="1081"/>
                </a:lnTo>
                <a:lnTo>
                  <a:pt x="785" y="928"/>
                </a:lnTo>
                <a:lnTo>
                  <a:pt x="667" y="624"/>
                </a:lnTo>
                <a:lnTo>
                  <a:pt x="556" y="344"/>
                </a:lnTo>
                <a:lnTo>
                  <a:pt x="490" y="173"/>
                </a:lnTo>
                <a:lnTo>
                  <a:pt x="475" y="174"/>
                </a:lnTo>
                <a:lnTo>
                  <a:pt x="472" y="182"/>
                </a:lnTo>
                <a:lnTo>
                  <a:pt x="461" y="206"/>
                </a:lnTo>
                <a:lnTo>
                  <a:pt x="444" y="244"/>
                </a:lnTo>
                <a:lnTo>
                  <a:pt x="421" y="298"/>
                </a:lnTo>
                <a:lnTo>
                  <a:pt x="409" y="327"/>
                </a:lnTo>
                <a:lnTo>
                  <a:pt x="396" y="355"/>
                </a:lnTo>
                <a:lnTo>
                  <a:pt x="385" y="383"/>
                </a:lnTo>
                <a:lnTo>
                  <a:pt x="373" y="411"/>
                </a:lnTo>
                <a:lnTo>
                  <a:pt x="361" y="439"/>
                </a:lnTo>
                <a:lnTo>
                  <a:pt x="349" y="466"/>
                </a:lnTo>
                <a:lnTo>
                  <a:pt x="338" y="492"/>
                </a:lnTo>
                <a:lnTo>
                  <a:pt x="326" y="519"/>
                </a:lnTo>
                <a:lnTo>
                  <a:pt x="312" y="554"/>
                </a:lnTo>
                <a:lnTo>
                  <a:pt x="298" y="590"/>
                </a:lnTo>
                <a:lnTo>
                  <a:pt x="283" y="625"/>
                </a:lnTo>
                <a:lnTo>
                  <a:pt x="268" y="661"/>
                </a:lnTo>
                <a:lnTo>
                  <a:pt x="254" y="697"/>
                </a:lnTo>
                <a:lnTo>
                  <a:pt x="241" y="733"/>
                </a:lnTo>
                <a:lnTo>
                  <a:pt x="226" y="769"/>
                </a:lnTo>
                <a:lnTo>
                  <a:pt x="212" y="807"/>
                </a:lnTo>
                <a:lnTo>
                  <a:pt x="199" y="842"/>
                </a:lnTo>
                <a:lnTo>
                  <a:pt x="187" y="877"/>
                </a:lnTo>
                <a:lnTo>
                  <a:pt x="174" y="912"/>
                </a:lnTo>
                <a:lnTo>
                  <a:pt x="161" y="946"/>
                </a:lnTo>
                <a:lnTo>
                  <a:pt x="150" y="980"/>
                </a:lnTo>
                <a:lnTo>
                  <a:pt x="138" y="1014"/>
                </a:lnTo>
                <a:lnTo>
                  <a:pt x="126" y="1047"/>
                </a:lnTo>
                <a:lnTo>
                  <a:pt x="116" y="1081"/>
                </a:lnTo>
                <a:lnTo>
                  <a:pt x="84" y="1077"/>
                </a:lnTo>
                <a:lnTo>
                  <a:pt x="56" y="1076"/>
                </a:lnTo>
                <a:lnTo>
                  <a:pt x="39" y="1077"/>
                </a:lnTo>
                <a:lnTo>
                  <a:pt x="22" y="1078"/>
                </a:lnTo>
                <a:lnTo>
                  <a:pt x="0" y="1081"/>
                </a:lnTo>
                <a:lnTo>
                  <a:pt x="133" y="792"/>
                </a:lnTo>
                <a:lnTo>
                  <a:pt x="145" y="763"/>
                </a:lnTo>
                <a:lnTo>
                  <a:pt x="159" y="734"/>
                </a:lnTo>
                <a:lnTo>
                  <a:pt x="172" y="705"/>
                </a:lnTo>
                <a:lnTo>
                  <a:pt x="185" y="675"/>
                </a:lnTo>
                <a:lnTo>
                  <a:pt x="198" y="644"/>
                </a:lnTo>
                <a:lnTo>
                  <a:pt x="212" y="613"/>
                </a:lnTo>
                <a:lnTo>
                  <a:pt x="226" y="583"/>
                </a:lnTo>
                <a:lnTo>
                  <a:pt x="240" y="5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Freeform 22"/>
          <p:cNvSpPr>
            <a:spLocks noEditPoints="1"/>
          </p:cNvSpPr>
          <p:nvPr/>
        </p:nvSpPr>
        <p:spPr bwMode="auto">
          <a:xfrm>
            <a:off x="1100266" y="731283"/>
            <a:ext cx="89249" cy="97691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492" y="0"/>
              </a:cxn>
              <a:cxn ang="0">
                <a:pos x="528" y="0"/>
              </a:cxn>
              <a:cxn ang="0">
                <a:pos x="1001" y="1103"/>
              </a:cxn>
              <a:cxn ang="0">
                <a:pos x="966" y="1100"/>
              </a:cxn>
              <a:cxn ang="0">
                <a:pos x="957" y="1100"/>
              </a:cxn>
              <a:cxn ang="0">
                <a:pos x="952" y="1100"/>
              </a:cxn>
              <a:cxn ang="0">
                <a:pos x="945" y="1099"/>
              </a:cxn>
              <a:cxn ang="0">
                <a:pos x="918" y="1098"/>
              </a:cxn>
              <a:cxn ang="0">
                <a:pos x="893" y="1098"/>
              </a:cxn>
              <a:cxn ang="0">
                <a:pos x="871" y="1099"/>
              </a:cxn>
              <a:cxn ang="0">
                <a:pos x="836" y="1103"/>
              </a:cxn>
              <a:cxn ang="0">
                <a:pos x="819" y="1057"/>
              </a:cxn>
              <a:cxn ang="0">
                <a:pos x="805" y="1016"/>
              </a:cxn>
              <a:cxn ang="0">
                <a:pos x="793" y="983"/>
              </a:cxn>
              <a:cxn ang="0">
                <a:pos x="784" y="957"/>
              </a:cxn>
              <a:cxn ang="0">
                <a:pos x="777" y="940"/>
              </a:cxn>
              <a:cxn ang="0">
                <a:pos x="769" y="922"/>
              </a:cxn>
              <a:cxn ang="0">
                <a:pos x="762" y="902"/>
              </a:cxn>
              <a:cxn ang="0">
                <a:pos x="753" y="879"/>
              </a:cxn>
              <a:cxn ang="0">
                <a:pos x="744" y="855"/>
              </a:cxn>
              <a:cxn ang="0">
                <a:pos x="734" y="831"/>
              </a:cxn>
              <a:cxn ang="0">
                <a:pos x="725" y="805"/>
              </a:cxn>
              <a:cxn ang="0">
                <a:pos x="714" y="780"/>
              </a:cxn>
              <a:cxn ang="0">
                <a:pos x="703" y="754"/>
              </a:cxn>
              <a:cxn ang="0">
                <a:pos x="693" y="729"/>
              </a:cxn>
              <a:cxn ang="0">
                <a:pos x="681" y="702"/>
              </a:cxn>
              <a:cxn ang="0">
                <a:pos x="670" y="676"/>
              </a:cxn>
              <a:cxn ang="0">
                <a:pos x="269" y="676"/>
              </a:cxn>
              <a:cxn ang="0">
                <a:pos x="230" y="775"/>
              </a:cxn>
              <a:cxn ang="0">
                <a:pos x="183" y="900"/>
              </a:cxn>
              <a:cxn ang="0">
                <a:pos x="147" y="998"/>
              </a:cxn>
              <a:cxn ang="0">
                <a:pos x="113" y="1103"/>
              </a:cxn>
              <a:cxn ang="0">
                <a:pos x="89" y="1100"/>
              </a:cxn>
              <a:cxn ang="0">
                <a:pos x="79" y="1100"/>
              </a:cxn>
              <a:cxn ang="0">
                <a:pos x="73" y="1099"/>
              </a:cxn>
              <a:cxn ang="0">
                <a:pos x="54" y="1098"/>
              </a:cxn>
              <a:cxn ang="0">
                <a:pos x="37" y="1098"/>
              </a:cxn>
              <a:cxn ang="0">
                <a:pos x="22" y="1099"/>
              </a:cxn>
              <a:cxn ang="0">
                <a:pos x="0" y="1103"/>
              </a:cxn>
              <a:cxn ang="0">
                <a:pos x="646" y="611"/>
              </a:cxn>
              <a:cxn ang="0">
                <a:pos x="471" y="207"/>
              </a:cxn>
              <a:cxn ang="0">
                <a:pos x="300" y="611"/>
              </a:cxn>
              <a:cxn ang="0">
                <a:pos x="646" y="611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2" y="0"/>
                </a:lnTo>
                <a:lnTo>
                  <a:pt x="528" y="0"/>
                </a:lnTo>
                <a:lnTo>
                  <a:pt x="1001" y="1103"/>
                </a:lnTo>
                <a:lnTo>
                  <a:pt x="966" y="1100"/>
                </a:lnTo>
                <a:lnTo>
                  <a:pt x="957" y="1100"/>
                </a:lnTo>
                <a:lnTo>
                  <a:pt x="952" y="1100"/>
                </a:lnTo>
                <a:lnTo>
                  <a:pt x="945" y="1099"/>
                </a:lnTo>
                <a:lnTo>
                  <a:pt x="918" y="1098"/>
                </a:lnTo>
                <a:lnTo>
                  <a:pt x="893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19" y="1057"/>
                </a:lnTo>
                <a:lnTo>
                  <a:pt x="805" y="1016"/>
                </a:lnTo>
                <a:lnTo>
                  <a:pt x="793" y="983"/>
                </a:lnTo>
                <a:lnTo>
                  <a:pt x="784" y="957"/>
                </a:lnTo>
                <a:lnTo>
                  <a:pt x="777" y="940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3" y="754"/>
                </a:lnTo>
                <a:lnTo>
                  <a:pt x="693" y="729"/>
                </a:lnTo>
                <a:lnTo>
                  <a:pt x="681" y="702"/>
                </a:lnTo>
                <a:lnTo>
                  <a:pt x="670" y="676"/>
                </a:lnTo>
                <a:lnTo>
                  <a:pt x="269" y="676"/>
                </a:lnTo>
                <a:lnTo>
                  <a:pt x="230" y="775"/>
                </a:lnTo>
                <a:lnTo>
                  <a:pt x="183" y="900"/>
                </a:lnTo>
                <a:lnTo>
                  <a:pt x="147" y="998"/>
                </a:lnTo>
                <a:lnTo>
                  <a:pt x="113" y="1103"/>
                </a:lnTo>
                <a:lnTo>
                  <a:pt x="89" y="1100"/>
                </a:lnTo>
                <a:lnTo>
                  <a:pt x="79" y="1100"/>
                </a:lnTo>
                <a:lnTo>
                  <a:pt x="73" y="1099"/>
                </a:lnTo>
                <a:lnTo>
                  <a:pt x="54" y="1098"/>
                </a:lnTo>
                <a:lnTo>
                  <a:pt x="37" y="1098"/>
                </a:lnTo>
                <a:lnTo>
                  <a:pt x="22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1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Freeform 23"/>
          <p:cNvSpPr>
            <a:spLocks noEditPoints="1"/>
          </p:cNvSpPr>
          <p:nvPr/>
        </p:nvSpPr>
        <p:spPr bwMode="auto">
          <a:xfrm>
            <a:off x="1029152" y="734289"/>
            <a:ext cx="62021" cy="93183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6" y="452"/>
              </a:cxn>
              <a:cxn ang="0">
                <a:pos x="448" y="421"/>
              </a:cxn>
              <a:cxn ang="0">
                <a:pos x="489" y="380"/>
              </a:cxn>
              <a:cxn ang="0">
                <a:pos x="517" y="327"/>
              </a:cxn>
              <a:cxn ang="0">
                <a:pos x="530" y="267"/>
              </a:cxn>
              <a:cxn ang="0">
                <a:pos x="526" y="203"/>
              </a:cxn>
              <a:cxn ang="0">
                <a:pos x="505" y="148"/>
              </a:cxn>
              <a:cxn ang="0">
                <a:pos x="471" y="108"/>
              </a:cxn>
              <a:cxn ang="0">
                <a:pos x="423" y="82"/>
              </a:cxn>
              <a:cxn ang="0">
                <a:pos x="359" y="66"/>
              </a:cxn>
              <a:cxn ang="0">
                <a:pos x="283" y="60"/>
              </a:cxn>
              <a:cxn ang="0">
                <a:pos x="195" y="475"/>
              </a:cxn>
              <a:cxn ang="0">
                <a:pos x="0" y="0"/>
              </a:cxn>
              <a:cxn ang="0">
                <a:pos x="398" y="3"/>
              </a:cxn>
              <a:cxn ang="0">
                <a:pos x="491" y="17"/>
              </a:cxn>
              <a:cxn ang="0">
                <a:pos x="564" y="41"/>
              </a:cxn>
              <a:cxn ang="0">
                <a:pos x="618" y="78"/>
              </a:cxn>
              <a:cxn ang="0">
                <a:pos x="653" y="131"/>
              </a:cxn>
              <a:cxn ang="0">
                <a:pos x="667" y="199"/>
              </a:cxn>
              <a:cxn ang="0">
                <a:pos x="665" y="258"/>
              </a:cxn>
              <a:cxn ang="0">
                <a:pos x="654" y="306"/>
              </a:cxn>
              <a:cxn ang="0">
                <a:pos x="621" y="370"/>
              </a:cxn>
              <a:cxn ang="0">
                <a:pos x="581" y="416"/>
              </a:cxn>
              <a:cxn ang="0">
                <a:pos x="497" y="470"/>
              </a:cxn>
              <a:cxn ang="0">
                <a:pos x="430" y="499"/>
              </a:cxn>
              <a:cxn ang="0">
                <a:pos x="478" y="504"/>
              </a:cxn>
              <a:cxn ang="0">
                <a:pos x="532" y="519"/>
              </a:cxn>
              <a:cxn ang="0">
                <a:pos x="580" y="538"/>
              </a:cxn>
              <a:cxn ang="0">
                <a:pos x="622" y="566"/>
              </a:cxn>
              <a:cxn ang="0">
                <a:pos x="658" y="600"/>
              </a:cxn>
              <a:cxn ang="0">
                <a:pos x="687" y="644"/>
              </a:cxn>
              <a:cxn ang="0">
                <a:pos x="705" y="699"/>
              </a:cxn>
              <a:cxn ang="0">
                <a:pos x="708" y="767"/>
              </a:cxn>
              <a:cxn ang="0">
                <a:pos x="694" y="845"/>
              </a:cxn>
              <a:cxn ang="0">
                <a:pos x="663" y="914"/>
              </a:cxn>
              <a:cxn ang="0">
                <a:pos x="613" y="973"/>
              </a:cxn>
              <a:cxn ang="0">
                <a:pos x="555" y="1020"/>
              </a:cxn>
              <a:cxn ang="0">
                <a:pos x="510" y="1042"/>
              </a:cxn>
              <a:cxn ang="0">
                <a:pos x="443" y="1061"/>
              </a:cxn>
              <a:cxn ang="0">
                <a:pos x="234" y="536"/>
              </a:cxn>
              <a:cxn ang="0">
                <a:pos x="315" y="1018"/>
              </a:cxn>
              <a:cxn ang="0">
                <a:pos x="386" y="1006"/>
              </a:cxn>
              <a:cxn ang="0">
                <a:pos x="447" y="980"/>
              </a:cxn>
              <a:cxn ang="0">
                <a:pos x="498" y="938"/>
              </a:cxn>
              <a:cxn ang="0">
                <a:pos x="534" y="884"/>
              </a:cxn>
              <a:cxn ang="0">
                <a:pos x="555" y="824"/>
              </a:cxn>
              <a:cxn ang="0">
                <a:pos x="559" y="751"/>
              </a:cxn>
              <a:cxn ang="0">
                <a:pos x="545" y="676"/>
              </a:cxn>
              <a:cxn ang="0">
                <a:pos x="510" y="620"/>
              </a:cxn>
              <a:cxn ang="0">
                <a:pos x="458" y="578"/>
              </a:cxn>
              <a:cxn ang="0">
                <a:pos x="389" y="553"/>
              </a:cxn>
              <a:cxn ang="0">
                <a:pos x="306" y="539"/>
              </a:cxn>
            </a:cxnLst>
            <a:rect l="0" t="0" r="r" b="b"/>
            <a:pathLst>
              <a:path w="708" h="1076">
                <a:moveTo>
                  <a:pt x="195" y="475"/>
                </a:moveTo>
                <a:lnTo>
                  <a:pt x="229" y="475"/>
                </a:lnTo>
                <a:lnTo>
                  <a:pt x="260" y="474"/>
                </a:lnTo>
                <a:lnTo>
                  <a:pt x="288" y="472"/>
                </a:lnTo>
                <a:lnTo>
                  <a:pt x="315" y="470"/>
                </a:lnTo>
                <a:lnTo>
                  <a:pt x="339" y="466"/>
                </a:lnTo>
                <a:lnTo>
                  <a:pt x="362" y="459"/>
                </a:lnTo>
                <a:lnTo>
                  <a:pt x="386" y="452"/>
                </a:lnTo>
                <a:lnTo>
                  <a:pt x="410" y="442"/>
                </a:lnTo>
                <a:lnTo>
                  <a:pt x="424" y="436"/>
                </a:lnTo>
                <a:lnTo>
                  <a:pt x="437" y="429"/>
                </a:lnTo>
                <a:lnTo>
                  <a:pt x="448" y="421"/>
                </a:lnTo>
                <a:lnTo>
                  <a:pt x="460" y="412"/>
                </a:lnTo>
                <a:lnTo>
                  <a:pt x="470" y="402"/>
                </a:lnTo>
                <a:lnTo>
                  <a:pt x="481" y="392"/>
                </a:lnTo>
                <a:lnTo>
                  <a:pt x="489" y="380"/>
                </a:lnTo>
                <a:lnTo>
                  <a:pt x="498" y="367"/>
                </a:lnTo>
                <a:lnTo>
                  <a:pt x="505" y="354"/>
                </a:lnTo>
                <a:lnTo>
                  <a:pt x="512" y="341"/>
                </a:lnTo>
                <a:lnTo>
                  <a:pt x="517" y="327"/>
                </a:lnTo>
                <a:lnTo>
                  <a:pt x="521" y="313"/>
                </a:lnTo>
                <a:lnTo>
                  <a:pt x="526" y="298"/>
                </a:lnTo>
                <a:lnTo>
                  <a:pt x="528" y="283"/>
                </a:lnTo>
                <a:lnTo>
                  <a:pt x="530" y="267"/>
                </a:lnTo>
                <a:lnTo>
                  <a:pt x="530" y="251"/>
                </a:lnTo>
                <a:lnTo>
                  <a:pt x="530" y="234"/>
                </a:lnTo>
                <a:lnTo>
                  <a:pt x="528" y="218"/>
                </a:lnTo>
                <a:lnTo>
                  <a:pt x="526" y="203"/>
                </a:lnTo>
                <a:lnTo>
                  <a:pt x="521" y="188"/>
                </a:lnTo>
                <a:lnTo>
                  <a:pt x="517" y="174"/>
                </a:lnTo>
                <a:lnTo>
                  <a:pt x="512" y="161"/>
                </a:lnTo>
                <a:lnTo>
                  <a:pt x="505" y="148"/>
                </a:lnTo>
                <a:lnTo>
                  <a:pt x="498" y="138"/>
                </a:lnTo>
                <a:lnTo>
                  <a:pt x="491" y="127"/>
                </a:lnTo>
                <a:lnTo>
                  <a:pt x="481" y="118"/>
                </a:lnTo>
                <a:lnTo>
                  <a:pt x="471" y="108"/>
                </a:lnTo>
                <a:lnTo>
                  <a:pt x="461" y="101"/>
                </a:lnTo>
                <a:lnTo>
                  <a:pt x="449" y="93"/>
                </a:lnTo>
                <a:lnTo>
                  <a:pt x="437" y="87"/>
                </a:lnTo>
                <a:lnTo>
                  <a:pt x="423" y="82"/>
                </a:lnTo>
                <a:lnTo>
                  <a:pt x="409" y="76"/>
                </a:lnTo>
                <a:lnTo>
                  <a:pt x="393" y="72"/>
                </a:lnTo>
                <a:lnTo>
                  <a:pt x="377" y="69"/>
                </a:lnTo>
                <a:lnTo>
                  <a:pt x="359" y="66"/>
                </a:lnTo>
                <a:lnTo>
                  <a:pt x="342" y="64"/>
                </a:lnTo>
                <a:lnTo>
                  <a:pt x="323" y="62"/>
                </a:lnTo>
                <a:lnTo>
                  <a:pt x="303" y="60"/>
                </a:lnTo>
                <a:lnTo>
                  <a:pt x="283" y="60"/>
                </a:lnTo>
                <a:lnTo>
                  <a:pt x="262" y="60"/>
                </a:lnTo>
                <a:lnTo>
                  <a:pt x="138" y="60"/>
                </a:lnTo>
                <a:lnTo>
                  <a:pt x="138" y="475"/>
                </a:lnTo>
                <a:lnTo>
                  <a:pt x="195" y="475"/>
                </a:lnTo>
                <a:close/>
                <a:moveTo>
                  <a:pt x="360" y="1074"/>
                </a:moveTo>
                <a:lnTo>
                  <a:pt x="232" y="1076"/>
                </a:lnTo>
                <a:lnTo>
                  <a:pt x="0" y="1076"/>
                </a:lnTo>
                <a:lnTo>
                  <a:pt x="0" y="0"/>
                </a:lnTo>
                <a:lnTo>
                  <a:pt x="318" y="0"/>
                </a:lnTo>
                <a:lnTo>
                  <a:pt x="345" y="1"/>
                </a:lnTo>
                <a:lnTo>
                  <a:pt x="373" y="2"/>
                </a:lnTo>
                <a:lnTo>
                  <a:pt x="398" y="3"/>
                </a:lnTo>
                <a:lnTo>
                  <a:pt x="424" y="5"/>
                </a:lnTo>
                <a:lnTo>
                  <a:pt x="447" y="8"/>
                </a:lnTo>
                <a:lnTo>
                  <a:pt x="469" y="13"/>
                </a:lnTo>
                <a:lnTo>
                  <a:pt x="491" y="17"/>
                </a:lnTo>
                <a:lnTo>
                  <a:pt x="511" y="22"/>
                </a:lnTo>
                <a:lnTo>
                  <a:pt x="530" y="27"/>
                </a:lnTo>
                <a:lnTo>
                  <a:pt x="547" y="34"/>
                </a:lnTo>
                <a:lnTo>
                  <a:pt x="564" y="41"/>
                </a:lnTo>
                <a:lnTo>
                  <a:pt x="578" y="50"/>
                </a:lnTo>
                <a:lnTo>
                  <a:pt x="593" y="58"/>
                </a:lnTo>
                <a:lnTo>
                  <a:pt x="606" y="68"/>
                </a:lnTo>
                <a:lnTo>
                  <a:pt x="618" y="78"/>
                </a:lnTo>
                <a:lnTo>
                  <a:pt x="628" y="90"/>
                </a:lnTo>
                <a:lnTo>
                  <a:pt x="638" y="103"/>
                </a:lnTo>
                <a:lnTo>
                  <a:pt x="645" y="117"/>
                </a:lnTo>
                <a:lnTo>
                  <a:pt x="653" y="131"/>
                </a:lnTo>
                <a:lnTo>
                  <a:pt x="658" y="147"/>
                </a:lnTo>
                <a:lnTo>
                  <a:pt x="662" y="163"/>
                </a:lnTo>
                <a:lnTo>
                  <a:pt x="665" y="181"/>
                </a:lnTo>
                <a:lnTo>
                  <a:pt x="667" y="199"/>
                </a:lnTo>
                <a:lnTo>
                  <a:pt x="669" y="218"/>
                </a:lnTo>
                <a:lnTo>
                  <a:pt x="669" y="232"/>
                </a:lnTo>
                <a:lnTo>
                  <a:pt x="667" y="245"/>
                </a:lnTo>
                <a:lnTo>
                  <a:pt x="665" y="258"/>
                </a:lnTo>
                <a:lnTo>
                  <a:pt x="663" y="270"/>
                </a:lnTo>
                <a:lnTo>
                  <a:pt x="661" y="282"/>
                </a:lnTo>
                <a:lnTo>
                  <a:pt x="658" y="294"/>
                </a:lnTo>
                <a:lnTo>
                  <a:pt x="654" y="306"/>
                </a:lnTo>
                <a:lnTo>
                  <a:pt x="649" y="317"/>
                </a:lnTo>
                <a:lnTo>
                  <a:pt x="640" y="338"/>
                </a:lnTo>
                <a:lnTo>
                  <a:pt x="628" y="360"/>
                </a:lnTo>
                <a:lnTo>
                  <a:pt x="621" y="370"/>
                </a:lnTo>
                <a:lnTo>
                  <a:pt x="614" y="380"/>
                </a:lnTo>
                <a:lnTo>
                  <a:pt x="606" y="389"/>
                </a:lnTo>
                <a:lnTo>
                  <a:pt x="598" y="399"/>
                </a:lnTo>
                <a:lnTo>
                  <a:pt x="581" y="416"/>
                </a:lnTo>
                <a:lnTo>
                  <a:pt x="562" y="432"/>
                </a:lnTo>
                <a:lnTo>
                  <a:pt x="540" y="447"/>
                </a:lnTo>
                <a:lnTo>
                  <a:pt x="519" y="459"/>
                </a:lnTo>
                <a:lnTo>
                  <a:pt x="497" y="470"/>
                </a:lnTo>
                <a:lnTo>
                  <a:pt x="473" y="480"/>
                </a:lnTo>
                <a:lnTo>
                  <a:pt x="446" y="489"/>
                </a:lnTo>
                <a:lnTo>
                  <a:pt x="419" y="499"/>
                </a:lnTo>
                <a:lnTo>
                  <a:pt x="430" y="499"/>
                </a:lnTo>
                <a:lnTo>
                  <a:pt x="442" y="500"/>
                </a:lnTo>
                <a:lnTo>
                  <a:pt x="453" y="501"/>
                </a:lnTo>
                <a:lnTo>
                  <a:pt x="465" y="502"/>
                </a:lnTo>
                <a:lnTo>
                  <a:pt x="478" y="504"/>
                </a:lnTo>
                <a:lnTo>
                  <a:pt x="492" y="507"/>
                </a:lnTo>
                <a:lnTo>
                  <a:pt x="504" y="511"/>
                </a:lnTo>
                <a:lnTo>
                  <a:pt x="519" y="516"/>
                </a:lnTo>
                <a:lnTo>
                  <a:pt x="532" y="519"/>
                </a:lnTo>
                <a:lnTo>
                  <a:pt x="544" y="523"/>
                </a:lnTo>
                <a:lnTo>
                  <a:pt x="556" y="527"/>
                </a:lnTo>
                <a:lnTo>
                  <a:pt x="568" y="533"/>
                </a:lnTo>
                <a:lnTo>
                  <a:pt x="580" y="538"/>
                </a:lnTo>
                <a:lnTo>
                  <a:pt x="591" y="544"/>
                </a:lnTo>
                <a:lnTo>
                  <a:pt x="602" y="551"/>
                </a:lnTo>
                <a:lnTo>
                  <a:pt x="612" y="558"/>
                </a:lnTo>
                <a:lnTo>
                  <a:pt x="622" y="566"/>
                </a:lnTo>
                <a:lnTo>
                  <a:pt x="631" y="573"/>
                </a:lnTo>
                <a:lnTo>
                  <a:pt x="641" y="581"/>
                </a:lnTo>
                <a:lnTo>
                  <a:pt x="649" y="590"/>
                </a:lnTo>
                <a:lnTo>
                  <a:pt x="658" y="600"/>
                </a:lnTo>
                <a:lnTo>
                  <a:pt x="665" y="610"/>
                </a:lnTo>
                <a:lnTo>
                  <a:pt x="673" y="621"/>
                </a:lnTo>
                <a:lnTo>
                  <a:pt x="680" y="632"/>
                </a:lnTo>
                <a:lnTo>
                  <a:pt x="687" y="644"/>
                </a:lnTo>
                <a:lnTo>
                  <a:pt x="692" y="657"/>
                </a:lnTo>
                <a:lnTo>
                  <a:pt x="697" y="671"/>
                </a:lnTo>
                <a:lnTo>
                  <a:pt x="701" y="684"/>
                </a:lnTo>
                <a:lnTo>
                  <a:pt x="705" y="699"/>
                </a:lnTo>
                <a:lnTo>
                  <a:pt x="707" y="714"/>
                </a:lnTo>
                <a:lnTo>
                  <a:pt x="708" y="730"/>
                </a:lnTo>
                <a:lnTo>
                  <a:pt x="708" y="747"/>
                </a:lnTo>
                <a:lnTo>
                  <a:pt x="708" y="767"/>
                </a:lnTo>
                <a:lnTo>
                  <a:pt x="706" y="787"/>
                </a:lnTo>
                <a:lnTo>
                  <a:pt x="703" y="808"/>
                </a:lnTo>
                <a:lnTo>
                  <a:pt x="699" y="827"/>
                </a:lnTo>
                <a:lnTo>
                  <a:pt x="694" y="845"/>
                </a:lnTo>
                <a:lnTo>
                  <a:pt x="688" y="863"/>
                </a:lnTo>
                <a:lnTo>
                  <a:pt x="681" y="880"/>
                </a:lnTo>
                <a:lnTo>
                  <a:pt x="673" y="897"/>
                </a:lnTo>
                <a:lnTo>
                  <a:pt x="663" y="914"/>
                </a:lnTo>
                <a:lnTo>
                  <a:pt x="653" y="930"/>
                </a:lnTo>
                <a:lnTo>
                  <a:pt x="641" y="945"/>
                </a:lnTo>
                <a:lnTo>
                  <a:pt x="628" y="959"/>
                </a:lnTo>
                <a:lnTo>
                  <a:pt x="613" y="973"/>
                </a:lnTo>
                <a:lnTo>
                  <a:pt x="599" y="987"/>
                </a:lnTo>
                <a:lnTo>
                  <a:pt x="583" y="1000"/>
                </a:lnTo>
                <a:lnTo>
                  <a:pt x="565" y="1012"/>
                </a:lnTo>
                <a:lnTo>
                  <a:pt x="555" y="1020"/>
                </a:lnTo>
                <a:lnTo>
                  <a:pt x="545" y="1026"/>
                </a:lnTo>
                <a:lnTo>
                  <a:pt x="533" y="1032"/>
                </a:lnTo>
                <a:lnTo>
                  <a:pt x="521" y="1037"/>
                </a:lnTo>
                <a:lnTo>
                  <a:pt x="510" y="1042"/>
                </a:lnTo>
                <a:lnTo>
                  <a:pt x="496" y="1047"/>
                </a:lnTo>
                <a:lnTo>
                  <a:pt x="483" y="1052"/>
                </a:lnTo>
                <a:lnTo>
                  <a:pt x="469" y="1056"/>
                </a:lnTo>
                <a:lnTo>
                  <a:pt x="443" y="1061"/>
                </a:lnTo>
                <a:lnTo>
                  <a:pt x="416" y="1067"/>
                </a:lnTo>
                <a:lnTo>
                  <a:pt x="389" y="1071"/>
                </a:lnTo>
                <a:lnTo>
                  <a:pt x="360" y="1074"/>
                </a:lnTo>
                <a:close/>
                <a:moveTo>
                  <a:pt x="234" y="536"/>
                </a:moveTo>
                <a:lnTo>
                  <a:pt x="138" y="536"/>
                </a:lnTo>
                <a:lnTo>
                  <a:pt x="138" y="1018"/>
                </a:lnTo>
                <a:lnTo>
                  <a:pt x="296" y="1018"/>
                </a:lnTo>
                <a:lnTo>
                  <a:pt x="315" y="1018"/>
                </a:lnTo>
                <a:lnTo>
                  <a:pt x="333" y="1016"/>
                </a:lnTo>
                <a:lnTo>
                  <a:pt x="351" y="1014"/>
                </a:lnTo>
                <a:lnTo>
                  <a:pt x="369" y="1010"/>
                </a:lnTo>
                <a:lnTo>
                  <a:pt x="386" y="1006"/>
                </a:lnTo>
                <a:lnTo>
                  <a:pt x="402" y="1001"/>
                </a:lnTo>
                <a:lnTo>
                  <a:pt x="417" y="994"/>
                </a:lnTo>
                <a:lnTo>
                  <a:pt x="433" y="987"/>
                </a:lnTo>
                <a:lnTo>
                  <a:pt x="447" y="980"/>
                </a:lnTo>
                <a:lnTo>
                  <a:pt x="461" y="970"/>
                </a:lnTo>
                <a:lnTo>
                  <a:pt x="475" y="960"/>
                </a:lnTo>
                <a:lnTo>
                  <a:pt x="486" y="950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4" y="884"/>
                </a:lnTo>
                <a:lnTo>
                  <a:pt x="541" y="869"/>
                </a:lnTo>
                <a:lnTo>
                  <a:pt x="547" y="854"/>
                </a:lnTo>
                <a:lnTo>
                  <a:pt x="552" y="839"/>
                </a:lnTo>
                <a:lnTo>
                  <a:pt x="555" y="824"/>
                </a:lnTo>
                <a:lnTo>
                  <a:pt x="558" y="808"/>
                </a:lnTo>
                <a:lnTo>
                  <a:pt x="559" y="791"/>
                </a:lnTo>
                <a:lnTo>
                  <a:pt x="560" y="774"/>
                </a:lnTo>
                <a:lnTo>
                  <a:pt x="559" y="751"/>
                </a:lnTo>
                <a:lnTo>
                  <a:pt x="557" y="731"/>
                </a:lnTo>
                <a:lnTo>
                  <a:pt x="554" y="711"/>
                </a:lnTo>
                <a:lnTo>
                  <a:pt x="550" y="693"/>
                </a:lnTo>
                <a:lnTo>
                  <a:pt x="545" y="676"/>
                </a:lnTo>
                <a:lnTo>
                  <a:pt x="537" y="660"/>
                </a:lnTo>
                <a:lnTo>
                  <a:pt x="530" y="646"/>
                </a:lnTo>
                <a:lnTo>
                  <a:pt x="520" y="632"/>
                </a:lnTo>
                <a:lnTo>
                  <a:pt x="510" y="620"/>
                </a:lnTo>
                <a:lnTo>
                  <a:pt x="499" y="608"/>
                </a:lnTo>
                <a:lnTo>
                  <a:pt x="486" y="597"/>
                </a:lnTo>
                <a:lnTo>
                  <a:pt x="473" y="588"/>
                </a:lnTo>
                <a:lnTo>
                  <a:pt x="458" y="578"/>
                </a:lnTo>
                <a:lnTo>
                  <a:pt x="442" y="571"/>
                </a:lnTo>
                <a:lnTo>
                  <a:pt x="425" y="565"/>
                </a:lnTo>
                <a:lnTo>
                  <a:pt x="407" y="558"/>
                </a:lnTo>
                <a:lnTo>
                  <a:pt x="389" y="553"/>
                </a:lnTo>
                <a:lnTo>
                  <a:pt x="370" y="549"/>
                </a:lnTo>
                <a:lnTo>
                  <a:pt x="350" y="544"/>
                </a:lnTo>
                <a:lnTo>
                  <a:pt x="328" y="542"/>
                </a:lnTo>
                <a:lnTo>
                  <a:pt x="306" y="539"/>
                </a:lnTo>
                <a:lnTo>
                  <a:pt x="283" y="538"/>
                </a:lnTo>
                <a:lnTo>
                  <a:pt x="259" y="537"/>
                </a:lnTo>
                <a:lnTo>
                  <a:pt x="234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Freeform 24"/>
          <p:cNvSpPr>
            <a:spLocks/>
          </p:cNvSpPr>
          <p:nvPr/>
        </p:nvSpPr>
        <p:spPr bwMode="auto">
          <a:xfrm>
            <a:off x="942946" y="734289"/>
            <a:ext cx="71097" cy="93183"/>
          </a:xfrm>
          <a:custGeom>
            <a:avLst/>
            <a:gdLst/>
            <a:ahLst/>
            <a:cxnLst>
              <a:cxn ang="0">
                <a:pos x="0" y="1081"/>
              </a:cxn>
              <a:cxn ang="0">
                <a:pos x="0" y="0"/>
              </a:cxn>
              <a:cxn ang="0">
                <a:pos x="40" y="4"/>
              </a:cxn>
              <a:cxn ang="0">
                <a:pos x="70" y="5"/>
              </a:cxn>
              <a:cxn ang="0">
                <a:pos x="98" y="4"/>
              </a:cxn>
              <a:cxn ang="0">
                <a:pos x="140" y="0"/>
              </a:cxn>
              <a:cxn ang="0">
                <a:pos x="140" y="489"/>
              </a:cxn>
              <a:cxn ang="0">
                <a:pos x="144" y="491"/>
              </a:cxn>
              <a:cxn ang="0">
                <a:pos x="147" y="492"/>
              </a:cxn>
              <a:cxn ang="0">
                <a:pos x="154" y="491"/>
              </a:cxn>
              <a:cxn ang="0">
                <a:pos x="161" y="489"/>
              </a:cxn>
              <a:cxn ang="0">
                <a:pos x="170" y="485"/>
              </a:cxn>
              <a:cxn ang="0">
                <a:pos x="179" y="480"/>
              </a:cxn>
              <a:cxn ang="0">
                <a:pos x="187" y="473"/>
              </a:cxn>
              <a:cxn ang="0">
                <a:pos x="194" y="467"/>
              </a:cxn>
              <a:cxn ang="0">
                <a:pos x="203" y="459"/>
              </a:cxn>
              <a:cxn ang="0">
                <a:pos x="213" y="451"/>
              </a:cxn>
              <a:cxn ang="0">
                <a:pos x="224" y="440"/>
              </a:cxn>
              <a:cxn ang="0">
                <a:pos x="235" y="430"/>
              </a:cxn>
              <a:cxn ang="0">
                <a:pos x="248" y="417"/>
              </a:cxn>
              <a:cxn ang="0">
                <a:pos x="263" y="402"/>
              </a:cxn>
              <a:cxn ang="0">
                <a:pos x="651" y="0"/>
              </a:cxn>
              <a:cxn ang="0">
                <a:pos x="685" y="4"/>
              </a:cxn>
              <a:cxn ang="0">
                <a:pos x="714" y="5"/>
              </a:cxn>
              <a:cxn ang="0">
                <a:pos x="738" y="4"/>
              </a:cxn>
              <a:cxn ang="0">
                <a:pos x="774" y="0"/>
              </a:cxn>
              <a:cxn ang="0">
                <a:pos x="417" y="346"/>
              </a:cxn>
              <a:cxn ang="0">
                <a:pos x="283" y="481"/>
              </a:cxn>
              <a:cxn ang="0">
                <a:pos x="416" y="632"/>
              </a:cxn>
              <a:cxn ang="0">
                <a:pos x="569" y="803"/>
              </a:cxn>
              <a:cxn ang="0">
                <a:pos x="666" y="916"/>
              </a:cxn>
              <a:cxn ang="0">
                <a:pos x="794" y="1074"/>
              </a:cxn>
              <a:cxn ang="0">
                <a:pos x="794" y="1081"/>
              </a:cxn>
              <a:cxn ang="0">
                <a:pos x="759" y="1078"/>
              </a:cxn>
              <a:cxn ang="0">
                <a:pos x="749" y="1078"/>
              </a:cxn>
              <a:cxn ang="0">
                <a:pos x="743" y="1078"/>
              </a:cxn>
              <a:cxn ang="0">
                <a:pos x="734" y="1077"/>
              </a:cxn>
              <a:cxn ang="0">
                <a:pos x="708" y="1076"/>
              </a:cxn>
              <a:cxn ang="0">
                <a:pos x="666" y="1077"/>
              </a:cxn>
              <a:cxn ang="0">
                <a:pos x="619" y="1081"/>
              </a:cxn>
              <a:cxn ang="0">
                <a:pos x="589" y="1039"/>
              </a:cxn>
              <a:cxn ang="0">
                <a:pos x="562" y="1002"/>
              </a:cxn>
              <a:cxn ang="0">
                <a:pos x="535" y="968"/>
              </a:cxn>
              <a:cxn ang="0">
                <a:pos x="511" y="937"/>
              </a:cxn>
              <a:cxn ang="0">
                <a:pos x="166" y="535"/>
              </a:cxn>
              <a:cxn ang="0">
                <a:pos x="161" y="531"/>
              </a:cxn>
              <a:cxn ang="0">
                <a:pos x="156" y="528"/>
              </a:cxn>
              <a:cxn ang="0">
                <a:pos x="150" y="527"/>
              </a:cxn>
              <a:cxn ang="0">
                <a:pos x="144" y="526"/>
              </a:cxn>
              <a:cxn ang="0">
                <a:pos x="143" y="527"/>
              </a:cxn>
              <a:cxn ang="0">
                <a:pos x="141" y="527"/>
              </a:cxn>
              <a:cxn ang="0">
                <a:pos x="141" y="528"/>
              </a:cxn>
              <a:cxn ang="0">
                <a:pos x="140" y="531"/>
              </a:cxn>
              <a:cxn ang="0">
                <a:pos x="140" y="1081"/>
              </a:cxn>
              <a:cxn ang="0">
                <a:pos x="112" y="1078"/>
              </a:cxn>
              <a:cxn ang="0">
                <a:pos x="100" y="1078"/>
              </a:cxn>
              <a:cxn ang="0">
                <a:pos x="91" y="1077"/>
              </a:cxn>
              <a:cxn ang="0">
                <a:pos x="70" y="1076"/>
              </a:cxn>
              <a:cxn ang="0">
                <a:pos x="38" y="1077"/>
              </a:cxn>
              <a:cxn ang="0">
                <a:pos x="0" y="1081"/>
              </a:cxn>
            </a:cxnLst>
            <a:rect l="0" t="0" r="r" b="b"/>
            <a:pathLst>
              <a:path w="794" h="1081">
                <a:moveTo>
                  <a:pt x="0" y="1081"/>
                </a:moveTo>
                <a:lnTo>
                  <a:pt x="0" y="0"/>
                </a:lnTo>
                <a:lnTo>
                  <a:pt x="40" y="4"/>
                </a:lnTo>
                <a:lnTo>
                  <a:pt x="70" y="5"/>
                </a:lnTo>
                <a:lnTo>
                  <a:pt x="98" y="4"/>
                </a:lnTo>
                <a:lnTo>
                  <a:pt x="140" y="0"/>
                </a:lnTo>
                <a:lnTo>
                  <a:pt x="140" y="489"/>
                </a:lnTo>
                <a:lnTo>
                  <a:pt x="144" y="491"/>
                </a:lnTo>
                <a:lnTo>
                  <a:pt x="147" y="492"/>
                </a:lnTo>
                <a:lnTo>
                  <a:pt x="154" y="491"/>
                </a:lnTo>
                <a:lnTo>
                  <a:pt x="161" y="489"/>
                </a:lnTo>
                <a:lnTo>
                  <a:pt x="170" y="485"/>
                </a:lnTo>
                <a:lnTo>
                  <a:pt x="179" y="480"/>
                </a:lnTo>
                <a:lnTo>
                  <a:pt x="187" y="473"/>
                </a:lnTo>
                <a:lnTo>
                  <a:pt x="194" y="467"/>
                </a:lnTo>
                <a:lnTo>
                  <a:pt x="203" y="459"/>
                </a:lnTo>
                <a:lnTo>
                  <a:pt x="213" y="451"/>
                </a:lnTo>
                <a:lnTo>
                  <a:pt x="224" y="440"/>
                </a:lnTo>
                <a:lnTo>
                  <a:pt x="235" y="430"/>
                </a:lnTo>
                <a:lnTo>
                  <a:pt x="248" y="417"/>
                </a:lnTo>
                <a:lnTo>
                  <a:pt x="263" y="402"/>
                </a:lnTo>
                <a:lnTo>
                  <a:pt x="651" y="0"/>
                </a:lnTo>
                <a:lnTo>
                  <a:pt x="685" y="4"/>
                </a:lnTo>
                <a:lnTo>
                  <a:pt x="714" y="5"/>
                </a:lnTo>
                <a:lnTo>
                  <a:pt x="738" y="4"/>
                </a:lnTo>
                <a:lnTo>
                  <a:pt x="774" y="0"/>
                </a:lnTo>
                <a:lnTo>
                  <a:pt x="417" y="346"/>
                </a:lnTo>
                <a:lnTo>
                  <a:pt x="283" y="481"/>
                </a:lnTo>
                <a:lnTo>
                  <a:pt x="416" y="632"/>
                </a:lnTo>
                <a:lnTo>
                  <a:pt x="569" y="803"/>
                </a:lnTo>
                <a:lnTo>
                  <a:pt x="666" y="916"/>
                </a:lnTo>
                <a:lnTo>
                  <a:pt x="794" y="1074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3" y="1078"/>
                </a:lnTo>
                <a:lnTo>
                  <a:pt x="734" y="1077"/>
                </a:lnTo>
                <a:lnTo>
                  <a:pt x="708" y="1076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2" y="1002"/>
                </a:lnTo>
                <a:lnTo>
                  <a:pt x="535" y="968"/>
                </a:lnTo>
                <a:lnTo>
                  <a:pt x="511" y="937"/>
                </a:lnTo>
                <a:lnTo>
                  <a:pt x="166" y="535"/>
                </a:lnTo>
                <a:lnTo>
                  <a:pt x="161" y="531"/>
                </a:lnTo>
                <a:lnTo>
                  <a:pt x="156" y="528"/>
                </a:lnTo>
                <a:lnTo>
                  <a:pt x="150" y="527"/>
                </a:lnTo>
                <a:lnTo>
                  <a:pt x="144" y="526"/>
                </a:lnTo>
                <a:lnTo>
                  <a:pt x="143" y="527"/>
                </a:lnTo>
                <a:lnTo>
                  <a:pt x="141" y="527"/>
                </a:lnTo>
                <a:lnTo>
                  <a:pt x="141" y="528"/>
                </a:lnTo>
                <a:lnTo>
                  <a:pt x="140" y="531"/>
                </a:lnTo>
                <a:lnTo>
                  <a:pt x="140" y="1081"/>
                </a:lnTo>
                <a:lnTo>
                  <a:pt x="112" y="1078"/>
                </a:lnTo>
                <a:lnTo>
                  <a:pt x="100" y="1078"/>
                </a:lnTo>
                <a:lnTo>
                  <a:pt x="91" y="1077"/>
                </a:lnTo>
                <a:lnTo>
                  <a:pt x="70" y="1076"/>
                </a:lnTo>
                <a:lnTo>
                  <a:pt x="38" y="1077"/>
                </a:lnTo>
                <a:lnTo>
                  <a:pt x="0" y="10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Freeform 25"/>
          <p:cNvSpPr>
            <a:spLocks/>
          </p:cNvSpPr>
          <p:nvPr/>
        </p:nvSpPr>
        <p:spPr bwMode="auto">
          <a:xfrm>
            <a:off x="2016945" y="161671"/>
            <a:ext cx="57483" cy="13527"/>
          </a:xfrm>
          <a:custGeom>
            <a:avLst/>
            <a:gdLst/>
            <a:ahLst/>
            <a:cxnLst>
              <a:cxn ang="0">
                <a:pos x="345" y="78"/>
              </a:cxn>
              <a:cxn ang="0">
                <a:pos x="384" y="75"/>
              </a:cxn>
              <a:cxn ang="0">
                <a:pos x="423" y="71"/>
              </a:cxn>
              <a:cxn ang="0">
                <a:pos x="461" y="63"/>
              </a:cxn>
              <a:cxn ang="0">
                <a:pos x="497" y="53"/>
              </a:cxn>
              <a:cxn ang="0">
                <a:pos x="532" y="41"/>
              </a:cxn>
              <a:cxn ang="0">
                <a:pos x="564" y="26"/>
              </a:cxn>
              <a:cxn ang="0">
                <a:pos x="597" y="9"/>
              </a:cxn>
              <a:cxn ang="0">
                <a:pos x="649" y="62"/>
              </a:cxn>
              <a:cxn ang="0">
                <a:pos x="613" y="84"/>
              </a:cxn>
              <a:cxn ang="0">
                <a:pos x="576" y="102"/>
              </a:cxn>
              <a:cxn ang="0">
                <a:pos x="537" y="117"/>
              </a:cxn>
              <a:cxn ang="0">
                <a:pos x="496" y="129"/>
              </a:cxn>
              <a:cxn ang="0">
                <a:pos x="453" y="140"/>
              </a:cxn>
              <a:cxn ang="0">
                <a:pos x="411" y="147"/>
              </a:cxn>
              <a:cxn ang="0">
                <a:pos x="368" y="153"/>
              </a:cxn>
              <a:cxn ang="0">
                <a:pos x="325" y="154"/>
              </a:cxn>
              <a:cxn ang="0">
                <a:pos x="282" y="153"/>
              </a:cxn>
              <a:cxn ang="0">
                <a:pos x="240" y="148"/>
              </a:cxn>
              <a:cxn ang="0">
                <a:pos x="199" y="141"/>
              </a:cxn>
              <a:cxn ang="0">
                <a:pos x="158" y="131"/>
              </a:cxn>
              <a:cxn ang="0">
                <a:pos x="117" y="119"/>
              </a:cxn>
              <a:cxn ang="0">
                <a:pos x="77" y="104"/>
              </a:cxn>
              <a:cxn ang="0">
                <a:pos x="38" y="86"/>
              </a:cxn>
              <a:cxn ang="0">
                <a:pos x="0" y="65"/>
              </a:cxn>
              <a:cxn ang="0">
                <a:pos x="56" y="9"/>
              </a:cxn>
              <a:cxn ang="0">
                <a:pos x="88" y="26"/>
              </a:cxn>
              <a:cxn ang="0">
                <a:pos x="119" y="41"/>
              </a:cxn>
              <a:cxn ang="0">
                <a:pos x="154" y="53"/>
              </a:cxn>
              <a:cxn ang="0">
                <a:pos x="189" y="63"/>
              </a:cxn>
              <a:cxn ang="0">
                <a:pos x="226" y="71"/>
              </a:cxn>
              <a:cxn ang="0">
                <a:pos x="265" y="75"/>
              </a:cxn>
              <a:cxn ang="0">
                <a:pos x="305" y="78"/>
              </a:cxn>
            </a:cxnLst>
            <a:rect l="0" t="0" r="r" b="b"/>
            <a:pathLst>
              <a:path w="649" h="154">
                <a:moveTo>
                  <a:pt x="325" y="78"/>
                </a:moveTo>
                <a:lnTo>
                  <a:pt x="345" y="78"/>
                </a:lnTo>
                <a:lnTo>
                  <a:pt x="365" y="77"/>
                </a:lnTo>
                <a:lnTo>
                  <a:pt x="384" y="75"/>
                </a:lnTo>
                <a:lnTo>
                  <a:pt x="404" y="73"/>
                </a:lnTo>
                <a:lnTo>
                  <a:pt x="423" y="71"/>
                </a:lnTo>
                <a:lnTo>
                  <a:pt x="443" y="67"/>
                </a:lnTo>
                <a:lnTo>
                  <a:pt x="461" y="63"/>
                </a:lnTo>
                <a:lnTo>
                  <a:pt x="479" y="58"/>
                </a:lnTo>
                <a:lnTo>
                  <a:pt x="497" y="53"/>
                </a:lnTo>
                <a:lnTo>
                  <a:pt x="515" y="48"/>
                </a:lnTo>
                <a:lnTo>
                  <a:pt x="532" y="41"/>
                </a:lnTo>
                <a:lnTo>
                  <a:pt x="548" y="34"/>
                </a:lnTo>
                <a:lnTo>
                  <a:pt x="564" y="26"/>
                </a:lnTo>
                <a:lnTo>
                  <a:pt x="581" y="18"/>
                </a:lnTo>
                <a:lnTo>
                  <a:pt x="597" y="9"/>
                </a:lnTo>
                <a:lnTo>
                  <a:pt x="612" y="0"/>
                </a:lnTo>
                <a:lnTo>
                  <a:pt x="649" y="62"/>
                </a:lnTo>
                <a:lnTo>
                  <a:pt x="632" y="73"/>
                </a:lnTo>
                <a:lnTo>
                  <a:pt x="613" y="84"/>
                </a:lnTo>
                <a:lnTo>
                  <a:pt x="595" y="93"/>
                </a:lnTo>
                <a:lnTo>
                  <a:pt x="576" y="102"/>
                </a:lnTo>
                <a:lnTo>
                  <a:pt x="556" y="109"/>
                </a:lnTo>
                <a:lnTo>
                  <a:pt x="537" y="117"/>
                </a:lnTo>
                <a:lnTo>
                  <a:pt x="517" y="124"/>
                </a:lnTo>
                <a:lnTo>
                  <a:pt x="496" y="129"/>
                </a:lnTo>
                <a:lnTo>
                  <a:pt x="474" y="135"/>
                </a:lnTo>
                <a:lnTo>
                  <a:pt x="453" y="140"/>
                </a:lnTo>
                <a:lnTo>
                  <a:pt x="432" y="144"/>
                </a:lnTo>
                <a:lnTo>
                  <a:pt x="411" y="147"/>
                </a:lnTo>
                <a:lnTo>
                  <a:pt x="390" y="150"/>
                </a:lnTo>
                <a:lnTo>
                  <a:pt x="368" y="153"/>
                </a:lnTo>
                <a:lnTo>
                  <a:pt x="346" y="154"/>
                </a:lnTo>
                <a:lnTo>
                  <a:pt x="325" y="154"/>
                </a:lnTo>
                <a:lnTo>
                  <a:pt x="304" y="154"/>
                </a:lnTo>
                <a:lnTo>
                  <a:pt x="282" y="153"/>
                </a:lnTo>
                <a:lnTo>
                  <a:pt x="261" y="150"/>
                </a:lnTo>
                <a:lnTo>
                  <a:pt x="240" y="148"/>
                </a:lnTo>
                <a:lnTo>
                  <a:pt x="219" y="145"/>
                </a:lnTo>
                <a:lnTo>
                  <a:pt x="199" y="141"/>
                </a:lnTo>
                <a:lnTo>
                  <a:pt x="178" y="137"/>
                </a:lnTo>
                <a:lnTo>
                  <a:pt x="158" y="131"/>
                </a:lnTo>
                <a:lnTo>
                  <a:pt x="137" y="125"/>
                </a:lnTo>
                <a:lnTo>
                  <a:pt x="117" y="119"/>
                </a:lnTo>
                <a:lnTo>
                  <a:pt x="97" y="111"/>
                </a:lnTo>
                <a:lnTo>
                  <a:pt x="77" y="104"/>
                </a:lnTo>
                <a:lnTo>
                  <a:pt x="58" y="95"/>
                </a:lnTo>
                <a:lnTo>
                  <a:pt x="38" y="86"/>
                </a:lnTo>
                <a:lnTo>
                  <a:pt x="19" y="75"/>
                </a:lnTo>
                <a:lnTo>
                  <a:pt x="0" y="65"/>
                </a:lnTo>
                <a:lnTo>
                  <a:pt x="41" y="0"/>
                </a:lnTo>
                <a:lnTo>
                  <a:pt x="56" y="9"/>
                </a:lnTo>
                <a:lnTo>
                  <a:pt x="72" y="18"/>
                </a:lnTo>
                <a:lnTo>
                  <a:pt x="88" y="26"/>
                </a:lnTo>
                <a:lnTo>
                  <a:pt x="104" y="34"/>
                </a:lnTo>
                <a:lnTo>
                  <a:pt x="119" y="41"/>
                </a:lnTo>
                <a:lnTo>
                  <a:pt x="136" y="48"/>
                </a:lnTo>
                <a:lnTo>
                  <a:pt x="154" y="53"/>
                </a:lnTo>
                <a:lnTo>
                  <a:pt x="171" y="58"/>
                </a:lnTo>
                <a:lnTo>
                  <a:pt x="189" y="63"/>
                </a:lnTo>
                <a:lnTo>
                  <a:pt x="207" y="67"/>
                </a:lnTo>
                <a:lnTo>
                  <a:pt x="226" y="71"/>
                </a:lnTo>
                <a:lnTo>
                  <a:pt x="246" y="73"/>
                </a:lnTo>
                <a:lnTo>
                  <a:pt x="265" y="75"/>
                </a:lnTo>
                <a:lnTo>
                  <a:pt x="285" y="77"/>
                </a:lnTo>
                <a:lnTo>
                  <a:pt x="305" y="78"/>
                </a:lnTo>
                <a:lnTo>
                  <a:pt x="325" y="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Freeform 26"/>
          <p:cNvSpPr>
            <a:spLocks/>
          </p:cNvSpPr>
          <p:nvPr/>
        </p:nvSpPr>
        <p:spPr bwMode="auto">
          <a:xfrm>
            <a:off x="2003351" y="178175"/>
            <a:ext cx="84711" cy="96188"/>
          </a:xfrm>
          <a:custGeom>
            <a:avLst/>
            <a:gdLst/>
            <a:ahLst/>
            <a:cxnLst>
              <a:cxn ang="0">
                <a:pos x="941" y="0"/>
              </a:cxn>
              <a:cxn ang="0">
                <a:pos x="941" y="1080"/>
              </a:cxn>
              <a:cxn ang="0">
                <a:pos x="922" y="1077"/>
              </a:cxn>
              <a:cxn ang="0">
                <a:pos x="904" y="1075"/>
              </a:cxn>
              <a:cxn ang="0">
                <a:pos x="888" y="1075"/>
              </a:cxn>
              <a:cxn ang="0">
                <a:pos x="873" y="1074"/>
              </a:cxn>
              <a:cxn ang="0">
                <a:pos x="860" y="1075"/>
              </a:cxn>
              <a:cxn ang="0">
                <a:pos x="843" y="1075"/>
              </a:cxn>
              <a:cxn ang="0">
                <a:pos x="824" y="1077"/>
              </a:cxn>
              <a:cxn ang="0">
                <a:pos x="802" y="1080"/>
              </a:cxn>
              <a:cxn ang="0">
                <a:pos x="802" y="218"/>
              </a:cxn>
              <a:cxn ang="0">
                <a:pos x="787" y="218"/>
              </a:cxn>
              <a:cxn ang="0">
                <a:pos x="549" y="495"/>
              </a:cxn>
              <a:cxn ang="0">
                <a:pos x="219" y="880"/>
              </a:cxn>
              <a:cxn ang="0">
                <a:pos x="48" y="1080"/>
              </a:cxn>
              <a:cxn ang="0">
                <a:pos x="0" y="1080"/>
              </a:cxn>
              <a:cxn ang="0">
                <a:pos x="0" y="0"/>
              </a:cxn>
              <a:cxn ang="0">
                <a:pos x="13" y="1"/>
              </a:cxn>
              <a:cxn ang="0">
                <a:pos x="30" y="3"/>
              </a:cxn>
              <a:cxn ang="0">
                <a:pos x="48" y="3"/>
              </a:cxn>
              <a:cxn ang="0">
                <a:pos x="70" y="3"/>
              </a:cxn>
              <a:cxn ang="0">
                <a:pos x="91" y="3"/>
              </a:cxn>
              <a:cxn ang="0">
                <a:pos x="110" y="3"/>
              </a:cxn>
              <a:cxn ang="0">
                <a:pos x="126" y="1"/>
              </a:cxn>
              <a:cxn ang="0">
                <a:pos x="139" y="0"/>
              </a:cxn>
              <a:cxn ang="0">
                <a:pos x="139" y="824"/>
              </a:cxn>
              <a:cxn ang="0">
                <a:pos x="155" y="823"/>
              </a:cxn>
              <a:cxn ang="0">
                <a:pos x="873" y="0"/>
              </a:cxn>
              <a:cxn ang="0">
                <a:pos x="941" y="0"/>
              </a:cxn>
            </a:cxnLst>
            <a:rect l="0" t="0" r="r" b="b"/>
            <a:pathLst>
              <a:path w="941" h="1080">
                <a:moveTo>
                  <a:pt x="941" y="0"/>
                </a:moveTo>
                <a:lnTo>
                  <a:pt x="941" y="1080"/>
                </a:lnTo>
                <a:lnTo>
                  <a:pt x="922" y="1077"/>
                </a:lnTo>
                <a:lnTo>
                  <a:pt x="904" y="1075"/>
                </a:lnTo>
                <a:lnTo>
                  <a:pt x="888" y="1075"/>
                </a:lnTo>
                <a:lnTo>
                  <a:pt x="873" y="1074"/>
                </a:lnTo>
                <a:lnTo>
                  <a:pt x="860" y="1075"/>
                </a:lnTo>
                <a:lnTo>
                  <a:pt x="843" y="1075"/>
                </a:lnTo>
                <a:lnTo>
                  <a:pt x="824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7" y="218"/>
                </a:lnTo>
                <a:lnTo>
                  <a:pt x="549" y="495"/>
                </a:lnTo>
                <a:lnTo>
                  <a:pt x="219" y="880"/>
                </a:lnTo>
                <a:lnTo>
                  <a:pt x="48" y="1080"/>
                </a:lnTo>
                <a:lnTo>
                  <a:pt x="0" y="1080"/>
                </a:lnTo>
                <a:lnTo>
                  <a:pt x="0" y="0"/>
                </a:lnTo>
                <a:lnTo>
                  <a:pt x="13" y="1"/>
                </a:lnTo>
                <a:lnTo>
                  <a:pt x="30" y="3"/>
                </a:lnTo>
                <a:lnTo>
                  <a:pt x="48" y="3"/>
                </a:lnTo>
                <a:lnTo>
                  <a:pt x="70" y="3"/>
                </a:lnTo>
                <a:lnTo>
                  <a:pt x="91" y="3"/>
                </a:lnTo>
                <a:lnTo>
                  <a:pt x="110" y="3"/>
                </a:lnTo>
                <a:lnTo>
                  <a:pt x="126" y="1"/>
                </a:lnTo>
                <a:lnTo>
                  <a:pt x="139" y="0"/>
                </a:lnTo>
                <a:lnTo>
                  <a:pt x="139" y="824"/>
                </a:lnTo>
                <a:lnTo>
                  <a:pt x="155" y="823"/>
                </a:lnTo>
                <a:lnTo>
                  <a:pt x="873" y="0"/>
                </a:lnTo>
                <a:lnTo>
                  <a:pt x="94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Freeform 27"/>
          <p:cNvSpPr>
            <a:spLocks/>
          </p:cNvSpPr>
          <p:nvPr/>
        </p:nvSpPr>
        <p:spPr bwMode="auto">
          <a:xfrm>
            <a:off x="1894416" y="178175"/>
            <a:ext cx="83199" cy="96188"/>
          </a:xfrm>
          <a:custGeom>
            <a:avLst/>
            <a:gdLst/>
            <a:ahLst/>
            <a:cxnLst>
              <a:cxn ang="0">
                <a:pos x="153" y="824"/>
              </a:cxn>
              <a:cxn ang="0">
                <a:pos x="870" y="0"/>
              </a:cxn>
              <a:cxn ang="0">
                <a:pos x="939" y="0"/>
              </a:cxn>
              <a:cxn ang="0">
                <a:pos x="939" y="1080"/>
              </a:cxn>
              <a:cxn ang="0">
                <a:pos x="920" y="1077"/>
              </a:cxn>
              <a:cxn ang="0">
                <a:pos x="901" y="1075"/>
              </a:cxn>
              <a:cxn ang="0">
                <a:pos x="885" y="1075"/>
              </a:cxn>
              <a:cxn ang="0">
                <a:pos x="870" y="1074"/>
              </a:cxn>
              <a:cxn ang="0">
                <a:pos x="858" y="1075"/>
              </a:cxn>
              <a:cxn ang="0">
                <a:pos x="842" y="1075"/>
              </a:cxn>
              <a:cxn ang="0">
                <a:pos x="823" y="1077"/>
              </a:cxn>
              <a:cxn ang="0">
                <a:pos x="802" y="1080"/>
              </a:cxn>
              <a:cxn ang="0">
                <a:pos x="802" y="218"/>
              </a:cxn>
              <a:cxn ang="0">
                <a:pos x="786" y="218"/>
              </a:cxn>
              <a:cxn ang="0">
                <a:pos x="128" y="984"/>
              </a:cxn>
              <a:cxn ang="0">
                <a:pos x="103" y="1011"/>
              </a:cxn>
              <a:cxn ang="0">
                <a:pos x="82" y="1035"/>
              </a:cxn>
              <a:cxn ang="0">
                <a:pos x="63" y="1058"/>
              </a:cxn>
              <a:cxn ang="0">
                <a:pos x="47" y="1080"/>
              </a:cxn>
              <a:cxn ang="0">
                <a:pos x="0" y="1080"/>
              </a:cxn>
              <a:cxn ang="0">
                <a:pos x="0" y="0"/>
              </a:cxn>
              <a:cxn ang="0">
                <a:pos x="10" y="1"/>
              </a:cxn>
              <a:cxn ang="0">
                <a:pos x="24" y="3"/>
              </a:cxn>
              <a:cxn ang="0">
                <a:pos x="43" y="3"/>
              </a:cxn>
              <a:cxn ang="0">
                <a:pos x="67" y="3"/>
              </a:cxn>
              <a:cxn ang="0">
                <a:pos x="137" y="0"/>
              </a:cxn>
              <a:cxn ang="0">
                <a:pos x="137" y="824"/>
              </a:cxn>
              <a:cxn ang="0">
                <a:pos x="153" y="824"/>
              </a:cxn>
            </a:cxnLst>
            <a:rect l="0" t="0" r="r" b="b"/>
            <a:pathLst>
              <a:path w="939" h="1080">
                <a:moveTo>
                  <a:pt x="153" y="824"/>
                </a:moveTo>
                <a:lnTo>
                  <a:pt x="870" y="0"/>
                </a:lnTo>
                <a:lnTo>
                  <a:pt x="939" y="0"/>
                </a:lnTo>
                <a:lnTo>
                  <a:pt x="939" y="1080"/>
                </a:lnTo>
                <a:lnTo>
                  <a:pt x="920" y="1077"/>
                </a:lnTo>
                <a:lnTo>
                  <a:pt x="901" y="1075"/>
                </a:lnTo>
                <a:lnTo>
                  <a:pt x="885" y="1075"/>
                </a:lnTo>
                <a:lnTo>
                  <a:pt x="870" y="1074"/>
                </a:lnTo>
                <a:lnTo>
                  <a:pt x="858" y="1075"/>
                </a:lnTo>
                <a:lnTo>
                  <a:pt x="842" y="1075"/>
                </a:lnTo>
                <a:lnTo>
                  <a:pt x="823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6" y="218"/>
                </a:lnTo>
                <a:lnTo>
                  <a:pt x="128" y="984"/>
                </a:lnTo>
                <a:lnTo>
                  <a:pt x="103" y="1011"/>
                </a:lnTo>
                <a:lnTo>
                  <a:pt x="82" y="1035"/>
                </a:lnTo>
                <a:lnTo>
                  <a:pt x="63" y="1058"/>
                </a:lnTo>
                <a:lnTo>
                  <a:pt x="47" y="1080"/>
                </a:lnTo>
                <a:lnTo>
                  <a:pt x="0" y="1080"/>
                </a:lnTo>
                <a:lnTo>
                  <a:pt x="0" y="0"/>
                </a:lnTo>
                <a:lnTo>
                  <a:pt x="10" y="1"/>
                </a:lnTo>
                <a:lnTo>
                  <a:pt x="24" y="3"/>
                </a:lnTo>
                <a:lnTo>
                  <a:pt x="43" y="3"/>
                </a:lnTo>
                <a:lnTo>
                  <a:pt x="67" y="3"/>
                </a:lnTo>
                <a:lnTo>
                  <a:pt x="137" y="0"/>
                </a:lnTo>
                <a:lnTo>
                  <a:pt x="137" y="824"/>
                </a:lnTo>
                <a:lnTo>
                  <a:pt x="153" y="8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Freeform 28"/>
          <p:cNvSpPr>
            <a:spLocks/>
          </p:cNvSpPr>
          <p:nvPr/>
        </p:nvSpPr>
        <p:spPr bwMode="auto">
          <a:xfrm>
            <a:off x="1808192" y="178175"/>
            <a:ext cx="69584" cy="96188"/>
          </a:xfrm>
          <a:custGeom>
            <a:avLst/>
            <a:gdLst/>
            <a:ahLst/>
            <a:cxnLst>
              <a:cxn ang="0">
                <a:pos x="138" y="530"/>
              </a:cxn>
              <a:cxn ang="0">
                <a:pos x="138" y="1081"/>
              </a:cxn>
              <a:cxn ang="0">
                <a:pos x="111" y="1078"/>
              </a:cxn>
              <a:cxn ang="0">
                <a:pos x="98" y="1077"/>
              </a:cxn>
              <a:cxn ang="0">
                <a:pos x="91" y="1077"/>
              </a:cxn>
              <a:cxn ang="0">
                <a:pos x="69" y="1075"/>
              </a:cxn>
              <a:cxn ang="0">
                <a:pos x="38" y="1077"/>
              </a:cxn>
              <a:cxn ang="0">
                <a:pos x="0" y="1081"/>
              </a:cxn>
              <a:cxn ang="0">
                <a:pos x="0" y="1"/>
              </a:cxn>
              <a:cxn ang="0">
                <a:pos x="40" y="3"/>
              </a:cxn>
              <a:cxn ang="0">
                <a:pos x="69" y="4"/>
              </a:cxn>
              <a:cxn ang="0">
                <a:pos x="96" y="3"/>
              </a:cxn>
              <a:cxn ang="0">
                <a:pos x="138" y="1"/>
              </a:cxn>
              <a:cxn ang="0">
                <a:pos x="138" y="488"/>
              </a:cxn>
              <a:cxn ang="0">
                <a:pos x="143" y="490"/>
              </a:cxn>
              <a:cxn ang="0">
                <a:pos x="146" y="491"/>
              </a:cxn>
              <a:cxn ang="0">
                <a:pos x="153" y="490"/>
              </a:cxn>
              <a:cxn ang="0">
                <a:pos x="161" y="488"/>
              </a:cxn>
              <a:cxn ang="0">
                <a:pos x="169" y="484"/>
              </a:cxn>
              <a:cxn ang="0">
                <a:pos x="179" y="479"/>
              </a:cxn>
              <a:cxn ang="0">
                <a:pos x="185" y="473"/>
              </a:cxn>
              <a:cxn ang="0">
                <a:pos x="193" y="466"/>
              </a:cxn>
              <a:cxn ang="0">
                <a:pos x="203" y="459"/>
              </a:cxn>
              <a:cxn ang="0">
                <a:pos x="213" y="450"/>
              </a:cxn>
              <a:cxn ang="0">
                <a:pos x="223" y="440"/>
              </a:cxn>
              <a:cxn ang="0">
                <a:pos x="235" y="429"/>
              </a:cxn>
              <a:cxn ang="0">
                <a:pos x="247" y="416"/>
              </a:cxn>
              <a:cxn ang="0">
                <a:pos x="262" y="402"/>
              </a:cxn>
              <a:cxn ang="0">
                <a:pos x="650" y="1"/>
              </a:cxn>
              <a:cxn ang="0">
                <a:pos x="686" y="3"/>
              </a:cxn>
              <a:cxn ang="0">
                <a:pos x="713" y="4"/>
              </a:cxn>
              <a:cxn ang="0">
                <a:pos x="738" y="3"/>
              </a:cxn>
              <a:cxn ang="0">
                <a:pos x="774" y="0"/>
              </a:cxn>
              <a:cxn ang="0">
                <a:pos x="416" y="345"/>
              </a:cxn>
              <a:cxn ang="0">
                <a:pos x="281" y="480"/>
              </a:cxn>
              <a:cxn ang="0">
                <a:pos x="415" y="630"/>
              </a:cxn>
              <a:cxn ang="0">
                <a:pos x="568" y="804"/>
              </a:cxn>
              <a:cxn ang="0">
                <a:pos x="666" y="915"/>
              </a:cxn>
              <a:cxn ang="0">
                <a:pos x="792" y="1073"/>
              </a:cxn>
              <a:cxn ang="0">
                <a:pos x="792" y="1081"/>
              </a:cxn>
              <a:cxn ang="0">
                <a:pos x="758" y="1078"/>
              </a:cxn>
              <a:cxn ang="0">
                <a:pos x="747" y="1078"/>
              </a:cxn>
              <a:cxn ang="0">
                <a:pos x="742" y="1077"/>
              </a:cxn>
              <a:cxn ang="0">
                <a:pos x="733" y="1077"/>
              </a:cxn>
              <a:cxn ang="0">
                <a:pos x="706" y="1075"/>
              </a:cxn>
              <a:cxn ang="0">
                <a:pos x="666" y="1077"/>
              </a:cxn>
              <a:cxn ang="0">
                <a:pos x="617" y="1081"/>
              </a:cxn>
              <a:cxn ang="0">
                <a:pos x="589" y="1039"/>
              </a:cxn>
              <a:cxn ang="0">
                <a:pos x="560" y="1001"/>
              </a:cxn>
              <a:cxn ang="0">
                <a:pos x="535" y="967"/>
              </a:cxn>
              <a:cxn ang="0">
                <a:pos x="509" y="937"/>
              </a:cxn>
              <a:cxn ang="0">
                <a:pos x="166" y="535"/>
              </a:cxn>
              <a:cxn ang="0">
                <a:pos x="161" y="531"/>
              </a:cxn>
              <a:cxn ang="0">
                <a:pos x="155" y="529"/>
              </a:cxn>
              <a:cxn ang="0">
                <a:pos x="149" y="526"/>
              </a:cxn>
              <a:cxn ang="0">
                <a:pos x="143" y="526"/>
              </a:cxn>
              <a:cxn ang="0">
                <a:pos x="143" y="526"/>
              </a:cxn>
              <a:cxn ang="0">
                <a:pos x="139" y="528"/>
              </a:cxn>
              <a:cxn ang="0">
                <a:pos x="139" y="529"/>
              </a:cxn>
              <a:cxn ang="0">
                <a:pos x="138" y="530"/>
              </a:cxn>
            </a:cxnLst>
            <a:rect l="0" t="0" r="r" b="b"/>
            <a:pathLst>
              <a:path w="792" h="1081">
                <a:moveTo>
                  <a:pt x="138" y="530"/>
                </a:moveTo>
                <a:lnTo>
                  <a:pt x="138" y="1081"/>
                </a:lnTo>
                <a:lnTo>
                  <a:pt x="111" y="1078"/>
                </a:lnTo>
                <a:lnTo>
                  <a:pt x="98" y="1077"/>
                </a:lnTo>
                <a:lnTo>
                  <a:pt x="91" y="1077"/>
                </a:lnTo>
                <a:lnTo>
                  <a:pt x="69" y="1075"/>
                </a:lnTo>
                <a:lnTo>
                  <a:pt x="38" y="1077"/>
                </a:lnTo>
                <a:lnTo>
                  <a:pt x="0" y="1081"/>
                </a:lnTo>
                <a:lnTo>
                  <a:pt x="0" y="1"/>
                </a:lnTo>
                <a:lnTo>
                  <a:pt x="40" y="3"/>
                </a:lnTo>
                <a:lnTo>
                  <a:pt x="69" y="4"/>
                </a:lnTo>
                <a:lnTo>
                  <a:pt x="96" y="3"/>
                </a:lnTo>
                <a:lnTo>
                  <a:pt x="138" y="1"/>
                </a:lnTo>
                <a:lnTo>
                  <a:pt x="138" y="488"/>
                </a:lnTo>
                <a:lnTo>
                  <a:pt x="143" y="490"/>
                </a:lnTo>
                <a:lnTo>
                  <a:pt x="146" y="491"/>
                </a:lnTo>
                <a:lnTo>
                  <a:pt x="153" y="490"/>
                </a:lnTo>
                <a:lnTo>
                  <a:pt x="161" y="488"/>
                </a:lnTo>
                <a:lnTo>
                  <a:pt x="169" y="484"/>
                </a:lnTo>
                <a:lnTo>
                  <a:pt x="179" y="479"/>
                </a:lnTo>
                <a:lnTo>
                  <a:pt x="185" y="473"/>
                </a:lnTo>
                <a:lnTo>
                  <a:pt x="193" y="466"/>
                </a:lnTo>
                <a:lnTo>
                  <a:pt x="203" y="459"/>
                </a:lnTo>
                <a:lnTo>
                  <a:pt x="213" y="450"/>
                </a:lnTo>
                <a:lnTo>
                  <a:pt x="223" y="440"/>
                </a:lnTo>
                <a:lnTo>
                  <a:pt x="235" y="429"/>
                </a:lnTo>
                <a:lnTo>
                  <a:pt x="247" y="416"/>
                </a:lnTo>
                <a:lnTo>
                  <a:pt x="262" y="402"/>
                </a:lnTo>
                <a:lnTo>
                  <a:pt x="650" y="1"/>
                </a:lnTo>
                <a:lnTo>
                  <a:pt x="686" y="3"/>
                </a:lnTo>
                <a:lnTo>
                  <a:pt x="713" y="4"/>
                </a:lnTo>
                <a:lnTo>
                  <a:pt x="738" y="3"/>
                </a:lnTo>
                <a:lnTo>
                  <a:pt x="774" y="0"/>
                </a:lnTo>
                <a:lnTo>
                  <a:pt x="416" y="345"/>
                </a:lnTo>
                <a:lnTo>
                  <a:pt x="281" y="480"/>
                </a:lnTo>
                <a:lnTo>
                  <a:pt x="415" y="630"/>
                </a:lnTo>
                <a:lnTo>
                  <a:pt x="568" y="804"/>
                </a:lnTo>
                <a:lnTo>
                  <a:pt x="666" y="915"/>
                </a:lnTo>
                <a:lnTo>
                  <a:pt x="792" y="1073"/>
                </a:lnTo>
                <a:lnTo>
                  <a:pt x="792" y="1081"/>
                </a:lnTo>
                <a:lnTo>
                  <a:pt x="758" y="1078"/>
                </a:lnTo>
                <a:lnTo>
                  <a:pt x="747" y="1078"/>
                </a:lnTo>
                <a:lnTo>
                  <a:pt x="742" y="1077"/>
                </a:lnTo>
                <a:lnTo>
                  <a:pt x="733" y="1077"/>
                </a:lnTo>
                <a:lnTo>
                  <a:pt x="706" y="1075"/>
                </a:lnTo>
                <a:lnTo>
                  <a:pt x="666" y="1077"/>
                </a:lnTo>
                <a:lnTo>
                  <a:pt x="617" y="1081"/>
                </a:lnTo>
                <a:lnTo>
                  <a:pt x="589" y="1039"/>
                </a:lnTo>
                <a:lnTo>
                  <a:pt x="560" y="1001"/>
                </a:lnTo>
                <a:lnTo>
                  <a:pt x="535" y="967"/>
                </a:lnTo>
                <a:lnTo>
                  <a:pt x="509" y="937"/>
                </a:lnTo>
                <a:lnTo>
                  <a:pt x="166" y="535"/>
                </a:lnTo>
                <a:lnTo>
                  <a:pt x="161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3" y="526"/>
                </a:lnTo>
                <a:lnTo>
                  <a:pt x="139" y="528"/>
                </a:lnTo>
                <a:lnTo>
                  <a:pt x="139" y="529"/>
                </a:lnTo>
                <a:lnTo>
                  <a:pt x="138" y="5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Freeform 29"/>
          <p:cNvSpPr>
            <a:spLocks/>
          </p:cNvSpPr>
          <p:nvPr/>
        </p:nvSpPr>
        <p:spPr bwMode="auto">
          <a:xfrm>
            <a:off x="1706861" y="176671"/>
            <a:ext cx="83199" cy="102200"/>
          </a:xfrm>
          <a:custGeom>
            <a:avLst/>
            <a:gdLst/>
            <a:ahLst/>
            <a:cxnLst>
              <a:cxn ang="0">
                <a:pos x="15" y="708"/>
              </a:cxn>
              <a:cxn ang="0">
                <a:pos x="0" y="589"/>
              </a:cxn>
              <a:cxn ang="0">
                <a:pos x="2" y="494"/>
              </a:cxn>
              <a:cxn ang="0">
                <a:pos x="14" y="415"/>
              </a:cxn>
              <a:cxn ang="0">
                <a:pos x="35" y="341"/>
              </a:cxn>
              <a:cxn ang="0">
                <a:pos x="67" y="273"/>
              </a:cxn>
              <a:cxn ang="0">
                <a:pos x="108" y="212"/>
              </a:cxn>
              <a:cxn ang="0">
                <a:pos x="156" y="159"/>
              </a:cxn>
              <a:cxn ang="0">
                <a:pos x="212" y="113"/>
              </a:cxn>
              <a:cxn ang="0">
                <a:pos x="275" y="75"/>
              </a:cxn>
              <a:cxn ang="0">
                <a:pos x="343" y="44"/>
              </a:cxn>
              <a:cxn ang="0">
                <a:pos x="417" y="21"/>
              </a:cxn>
              <a:cxn ang="0">
                <a:pos x="493" y="6"/>
              </a:cxn>
              <a:cxn ang="0">
                <a:pos x="572" y="0"/>
              </a:cxn>
              <a:cxn ang="0">
                <a:pos x="680" y="4"/>
              </a:cxn>
              <a:cxn ang="0">
                <a:pos x="796" y="25"/>
              </a:cxn>
              <a:cxn ang="0">
                <a:pos x="906" y="61"/>
              </a:cxn>
              <a:cxn ang="0">
                <a:pos x="906" y="159"/>
              </a:cxn>
              <a:cxn ang="0">
                <a:pos x="865" y="171"/>
              </a:cxn>
              <a:cxn ang="0">
                <a:pos x="784" y="113"/>
              </a:cxn>
              <a:cxn ang="0">
                <a:pos x="692" y="75"/>
              </a:cxn>
              <a:cxn ang="0">
                <a:pos x="623" y="61"/>
              </a:cxn>
              <a:cxn ang="0">
                <a:pos x="553" y="60"/>
              </a:cxn>
              <a:cxn ang="0">
                <a:pos x="490" y="69"/>
              </a:cxn>
              <a:cxn ang="0">
                <a:pos x="430" y="86"/>
              </a:cxn>
              <a:cxn ang="0">
                <a:pos x="376" y="111"/>
              </a:cxn>
              <a:cxn ang="0">
                <a:pos x="328" y="144"/>
              </a:cxn>
              <a:cxn ang="0">
                <a:pos x="285" y="184"/>
              </a:cxn>
              <a:cxn ang="0">
                <a:pos x="232" y="257"/>
              </a:cxn>
              <a:cxn ang="0">
                <a:pos x="182" y="372"/>
              </a:cxn>
              <a:cxn ang="0">
                <a:pos x="157" y="497"/>
              </a:cxn>
              <a:cxn ang="0">
                <a:pos x="158" y="635"/>
              </a:cxn>
              <a:cxn ang="0">
                <a:pos x="183" y="765"/>
              </a:cxn>
              <a:cxn ang="0">
                <a:pos x="236" y="877"/>
              </a:cxn>
              <a:cxn ang="0">
                <a:pos x="312" y="964"/>
              </a:cxn>
              <a:cxn ang="0">
                <a:pos x="382" y="1013"/>
              </a:cxn>
              <a:cxn ang="0">
                <a:pos x="460" y="1045"/>
              </a:cxn>
              <a:cxn ang="0">
                <a:pos x="576" y="1060"/>
              </a:cxn>
              <a:cxn ang="0">
                <a:pos x="652" y="1055"/>
              </a:cxn>
              <a:cxn ang="0">
                <a:pos x="723" y="1037"/>
              </a:cxn>
              <a:cxn ang="0">
                <a:pos x="837" y="985"/>
              </a:cxn>
              <a:cxn ang="0">
                <a:pos x="911" y="934"/>
              </a:cxn>
              <a:cxn ang="0">
                <a:pos x="825" y="1073"/>
              </a:cxn>
              <a:cxn ang="0">
                <a:pos x="712" y="1107"/>
              </a:cxn>
              <a:cxn ang="0">
                <a:pos x="586" y="1122"/>
              </a:cxn>
              <a:cxn ang="0">
                <a:pos x="461" y="1116"/>
              </a:cxn>
              <a:cxn ang="0">
                <a:pos x="349" y="1092"/>
              </a:cxn>
              <a:cxn ang="0">
                <a:pos x="249" y="1049"/>
              </a:cxn>
              <a:cxn ang="0">
                <a:pos x="167" y="988"/>
              </a:cxn>
              <a:cxn ang="0">
                <a:pos x="99" y="910"/>
              </a:cxn>
              <a:cxn ang="0">
                <a:pos x="48" y="816"/>
              </a:cxn>
            </a:cxnLst>
            <a:rect l="0" t="0" r="r" b="b"/>
            <a:pathLst>
              <a:path w="931" h="1122">
                <a:moveTo>
                  <a:pt x="37" y="789"/>
                </a:moveTo>
                <a:lnTo>
                  <a:pt x="29" y="763"/>
                </a:lnTo>
                <a:lnTo>
                  <a:pt x="21" y="735"/>
                </a:lnTo>
                <a:lnTo>
                  <a:pt x="15" y="708"/>
                </a:lnTo>
                <a:lnTo>
                  <a:pt x="10" y="679"/>
                </a:lnTo>
                <a:lnTo>
                  <a:pt x="5" y="649"/>
                </a:lnTo>
                <a:lnTo>
                  <a:pt x="2" y="620"/>
                </a:lnTo>
                <a:lnTo>
                  <a:pt x="0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2" y="494"/>
                </a:lnTo>
                <a:lnTo>
                  <a:pt x="4" y="473"/>
                </a:lnTo>
                <a:lnTo>
                  <a:pt x="8" y="454"/>
                </a:lnTo>
                <a:lnTo>
                  <a:pt x="11" y="434"/>
                </a:lnTo>
                <a:lnTo>
                  <a:pt x="14" y="415"/>
                </a:lnTo>
                <a:lnTo>
                  <a:pt x="18" y="396"/>
                </a:lnTo>
                <a:lnTo>
                  <a:pt x="24" y="378"/>
                </a:lnTo>
                <a:lnTo>
                  <a:pt x="30" y="359"/>
                </a:lnTo>
                <a:lnTo>
                  <a:pt x="35" y="341"/>
                </a:lnTo>
                <a:lnTo>
                  <a:pt x="43" y="323"/>
                </a:lnTo>
                <a:lnTo>
                  <a:pt x="50" y="306"/>
                </a:lnTo>
                <a:lnTo>
                  <a:pt x="58" y="290"/>
                </a:lnTo>
                <a:lnTo>
                  <a:pt x="67" y="273"/>
                </a:lnTo>
                <a:lnTo>
                  <a:pt x="76" y="258"/>
                </a:lnTo>
                <a:lnTo>
                  <a:pt x="86" y="242"/>
                </a:lnTo>
                <a:lnTo>
                  <a:pt x="97" y="227"/>
                </a:lnTo>
                <a:lnTo>
                  <a:pt x="108" y="212"/>
                </a:lnTo>
                <a:lnTo>
                  <a:pt x="119" y="198"/>
                </a:lnTo>
                <a:lnTo>
                  <a:pt x="132" y="184"/>
                </a:lnTo>
                <a:lnTo>
                  <a:pt x="143" y="172"/>
                </a:lnTo>
                <a:lnTo>
                  <a:pt x="156" y="159"/>
                </a:lnTo>
                <a:lnTo>
                  <a:pt x="170" y="147"/>
                </a:lnTo>
                <a:lnTo>
                  <a:pt x="183" y="136"/>
                </a:lnTo>
                <a:lnTo>
                  <a:pt x="197" y="124"/>
                </a:lnTo>
                <a:lnTo>
                  <a:pt x="212" y="113"/>
                </a:lnTo>
                <a:lnTo>
                  <a:pt x="227" y="103"/>
                </a:lnTo>
                <a:lnTo>
                  <a:pt x="242" y="93"/>
                </a:lnTo>
                <a:lnTo>
                  <a:pt x="258" y="84"/>
                </a:lnTo>
                <a:lnTo>
                  <a:pt x="275" y="75"/>
                </a:lnTo>
                <a:lnTo>
                  <a:pt x="292" y="67"/>
                </a:lnTo>
                <a:lnTo>
                  <a:pt x="308" y="59"/>
                </a:lnTo>
                <a:lnTo>
                  <a:pt x="325" y="51"/>
                </a:lnTo>
                <a:lnTo>
                  <a:pt x="343" y="44"/>
                </a:lnTo>
                <a:lnTo>
                  <a:pt x="361" y="38"/>
                </a:lnTo>
                <a:lnTo>
                  <a:pt x="379" y="31"/>
                </a:lnTo>
                <a:lnTo>
                  <a:pt x="397" y="26"/>
                </a:lnTo>
                <a:lnTo>
                  <a:pt x="417" y="21"/>
                </a:lnTo>
                <a:lnTo>
                  <a:pt x="435" y="17"/>
                </a:lnTo>
                <a:lnTo>
                  <a:pt x="454" y="12"/>
                </a:lnTo>
                <a:lnTo>
                  <a:pt x="473" y="9"/>
                </a:lnTo>
                <a:lnTo>
                  <a:pt x="493" y="6"/>
                </a:lnTo>
                <a:lnTo>
                  <a:pt x="512" y="4"/>
                </a:lnTo>
                <a:lnTo>
                  <a:pt x="532" y="2"/>
                </a:lnTo>
                <a:lnTo>
                  <a:pt x="552" y="1"/>
                </a:lnTo>
                <a:lnTo>
                  <a:pt x="572" y="0"/>
                </a:lnTo>
                <a:lnTo>
                  <a:pt x="593" y="0"/>
                </a:lnTo>
                <a:lnTo>
                  <a:pt x="622" y="1"/>
                </a:lnTo>
                <a:lnTo>
                  <a:pt x="652" y="2"/>
                </a:lnTo>
                <a:lnTo>
                  <a:pt x="680" y="4"/>
                </a:lnTo>
                <a:lnTo>
                  <a:pt x="710" y="7"/>
                </a:lnTo>
                <a:lnTo>
                  <a:pt x="739" y="12"/>
                </a:lnTo>
                <a:lnTo>
                  <a:pt x="767" y="18"/>
                </a:lnTo>
                <a:lnTo>
                  <a:pt x="796" y="25"/>
                </a:lnTo>
                <a:lnTo>
                  <a:pt x="824" y="33"/>
                </a:lnTo>
                <a:lnTo>
                  <a:pt x="852" y="41"/>
                </a:lnTo>
                <a:lnTo>
                  <a:pt x="879" y="51"/>
                </a:lnTo>
                <a:lnTo>
                  <a:pt x="906" y="61"/>
                </a:lnTo>
                <a:lnTo>
                  <a:pt x="931" y="73"/>
                </a:lnTo>
                <a:lnTo>
                  <a:pt x="923" y="98"/>
                </a:lnTo>
                <a:lnTo>
                  <a:pt x="914" y="127"/>
                </a:lnTo>
                <a:lnTo>
                  <a:pt x="906" y="159"/>
                </a:lnTo>
                <a:lnTo>
                  <a:pt x="899" y="194"/>
                </a:lnTo>
                <a:lnTo>
                  <a:pt x="888" y="195"/>
                </a:lnTo>
                <a:lnTo>
                  <a:pt x="877" y="183"/>
                </a:lnTo>
                <a:lnTo>
                  <a:pt x="865" y="171"/>
                </a:lnTo>
                <a:lnTo>
                  <a:pt x="849" y="157"/>
                </a:lnTo>
                <a:lnTo>
                  <a:pt x="830" y="142"/>
                </a:lnTo>
                <a:lnTo>
                  <a:pt x="808" y="127"/>
                </a:lnTo>
                <a:lnTo>
                  <a:pt x="784" y="113"/>
                </a:lnTo>
                <a:lnTo>
                  <a:pt x="757" y="99"/>
                </a:lnTo>
                <a:lnTo>
                  <a:pt x="726" y="86"/>
                </a:lnTo>
                <a:lnTo>
                  <a:pt x="709" y="80"/>
                </a:lnTo>
                <a:lnTo>
                  <a:pt x="692" y="75"/>
                </a:lnTo>
                <a:lnTo>
                  <a:pt x="676" y="70"/>
                </a:lnTo>
                <a:lnTo>
                  <a:pt x="658" y="67"/>
                </a:lnTo>
                <a:lnTo>
                  <a:pt x="641" y="63"/>
                </a:lnTo>
                <a:lnTo>
                  <a:pt x="623" y="61"/>
                </a:lnTo>
                <a:lnTo>
                  <a:pt x="605" y="60"/>
                </a:lnTo>
                <a:lnTo>
                  <a:pt x="587" y="59"/>
                </a:lnTo>
                <a:lnTo>
                  <a:pt x="570" y="59"/>
                </a:lnTo>
                <a:lnTo>
                  <a:pt x="553" y="60"/>
                </a:lnTo>
                <a:lnTo>
                  <a:pt x="537" y="61"/>
                </a:lnTo>
                <a:lnTo>
                  <a:pt x="520" y="63"/>
                </a:lnTo>
                <a:lnTo>
                  <a:pt x="504" y="65"/>
                </a:lnTo>
                <a:lnTo>
                  <a:pt x="490" y="69"/>
                </a:lnTo>
                <a:lnTo>
                  <a:pt x="474" y="72"/>
                </a:lnTo>
                <a:lnTo>
                  <a:pt x="459" y="76"/>
                </a:lnTo>
                <a:lnTo>
                  <a:pt x="444" y="80"/>
                </a:lnTo>
                <a:lnTo>
                  <a:pt x="430" y="86"/>
                </a:lnTo>
                <a:lnTo>
                  <a:pt x="417" y="91"/>
                </a:lnTo>
                <a:lnTo>
                  <a:pt x="403" y="97"/>
                </a:lnTo>
                <a:lnTo>
                  <a:pt x="389" y="104"/>
                </a:lnTo>
                <a:lnTo>
                  <a:pt x="376" y="111"/>
                </a:lnTo>
                <a:lnTo>
                  <a:pt x="364" y="119"/>
                </a:lnTo>
                <a:lnTo>
                  <a:pt x="352" y="126"/>
                </a:lnTo>
                <a:lnTo>
                  <a:pt x="339" y="134"/>
                </a:lnTo>
                <a:lnTo>
                  <a:pt x="328" y="144"/>
                </a:lnTo>
                <a:lnTo>
                  <a:pt x="317" y="154"/>
                </a:lnTo>
                <a:lnTo>
                  <a:pt x="306" y="163"/>
                </a:lnTo>
                <a:lnTo>
                  <a:pt x="296" y="174"/>
                </a:lnTo>
                <a:lnTo>
                  <a:pt x="285" y="184"/>
                </a:lnTo>
                <a:lnTo>
                  <a:pt x="276" y="195"/>
                </a:lnTo>
                <a:lnTo>
                  <a:pt x="266" y="207"/>
                </a:lnTo>
                <a:lnTo>
                  <a:pt x="248" y="231"/>
                </a:lnTo>
                <a:lnTo>
                  <a:pt x="232" y="257"/>
                </a:lnTo>
                <a:lnTo>
                  <a:pt x="217" y="283"/>
                </a:lnTo>
                <a:lnTo>
                  <a:pt x="204" y="313"/>
                </a:lnTo>
                <a:lnTo>
                  <a:pt x="192" y="341"/>
                </a:lnTo>
                <a:lnTo>
                  <a:pt x="182" y="372"/>
                </a:lnTo>
                <a:lnTo>
                  <a:pt x="174" y="402"/>
                </a:lnTo>
                <a:lnTo>
                  <a:pt x="167" y="434"/>
                </a:lnTo>
                <a:lnTo>
                  <a:pt x="161" y="466"/>
                </a:lnTo>
                <a:lnTo>
                  <a:pt x="157" y="497"/>
                </a:lnTo>
                <a:lnTo>
                  <a:pt x="155" y="530"/>
                </a:lnTo>
                <a:lnTo>
                  <a:pt x="154" y="564"/>
                </a:lnTo>
                <a:lnTo>
                  <a:pt x="155" y="600"/>
                </a:lnTo>
                <a:lnTo>
                  <a:pt x="158" y="635"/>
                </a:lnTo>
                <a:lnTo>
                  <a:pt x="162" y="669"/>
                </a:lnTo>
                <a:lnTo>
                  <a:pt x="168" y="702"/>
                </a:lnTo>
                <a:lnTo>
                  <a:pt x="175" y="734"/>
                </a:lnTo>
                <a:lnTo>
                  <a:pt x="183" y="765"/>
                </a:lnTo>
                <a:lnTo>
                  <a:pt x="194" y="795"/>
                </a:lnTo>
                <a:lnTo>
                  <a:pt x="206" y="824"/>
                </a:lnTo>
                <a:lnTo>
                  <a:pt x="221" y="851"/>
                </a:lnTo>
                <a:lnTo>
                  <a:pt x="236" y="877"/>
                </a:lnTo>
                <a:lnTo>
                  <a:pt x="253" y="902"/>
                </a:lnTo>
                <a:lnTo>
                  <a:pt x="271" y="924"/>
                </a:lnTo>
                <a:lnTo>
                  <a:pt x="290" y="945"/>
                </a:lnTo>
                <a:lnTo>
                  <a:pt x="312" y="964"/>
                </a:lnTo>
                <a:lnTo>
                  <a:pt x="333" y="983"/>
                </a:lnTo>
                <a:lnTo>
                  <a:pt x="357" y="998"/>
                </a:lnTo>
                <a:lnTo>
                  <a:pt x="369" y="1006"/>
                </a:lnTo>
                <a:lnTo>
                  <a:pt x="382" y="1013"/>
                </a:lnTo>
                <a:lnTo>
                  <a:pt x="393" y="1020"/>
                </a:lnTo>
                <a:lnTo>
                  <a:pt x="407" y="1026"/>
                </a:lnTo>
                <a:lnTo>
                  <a:pt x="432" y="1037"/>
                </a:lnTo>
                <a:lnTo>
                  <a:pt x="460" y="1045"/>
                </a:lnTo>
                <a:lnTo>
                  <a:pt x="487" y="1052"/>
                </a:lnTo>
                <a:lnTo>
                  <a:pt x="516" y="1056"/>
                </a:lnTo>
                <a:lnTo>
                  <a:pt x="546" y="1059"/>
                </a:lnTo>
                <a:lnTo>
                  <a:pt x="576" y="1060"/>
                </a:lnTo>
                <a:lnTo>
                  <a:pt x="596" y="1060"/>
                </a:lnTo>
                <a:lnTo>
                  <a:pt x="615" y="1059"/>
                </a:lnTo>
                <a:lnTo>
                  <a:pt x="633" y="1057"/>
                </a:lnTo>
                <a:lnTo>
                  <a:pt x="652" y="1055"/>
                </a:lnTo>
                <a:lnTo>
                  <a:pt x="670" y="1050"/>
                </a:lnTo>
                <a:lnTo>
                  <a:pt x="688" y="1047"/>
                </a:lnTo>
                <a:lnTo>
                  <a:pt x="706" y="1042"/>
                </a:lnTo>
                <a:lnTo>
                  <a:pt x="723" y="1037"/>
                </a:lnTo>
                <a:lnTo>
                  <a:pt x="756" y="1025"/>
                </a:lnTo>
                <a:lnTo>
                  <a:pt x="786" y="1012"/>
                </a:lnTo>
                <a:lnTo>
                  <a:pt x="813" y="998"/>
                </a:lnTo>
                <a:lnTo>
                  <a:pt x="837" y="985"/>
                </a:lnTo>
                <a:lnTo>
                  <a:pt x="858" y="971"/>
                </a:lnTo>
                <a:lnTo>
                  <a:pt x="877" y="957"/>
                </a:lnTo>
                <a:lnTo>
                  <a:pt x="895" y="944"/>
                </a:lnTo>
                <a:lnTo>
                  <a:pt x="911" y="934"/>
                </a:lnTo>
                <a:lnTo>
                  <a:pt x="903" y="1031"/>
                </a:lnTo>
                <a:lnTo>
                  <a:pt x="878" y="1046"/>
                </a:lnTo>
                <a:lnTo>
                  <a:pt x="853" y="1060"/>
                </a:lnTo>
                <a:lnTo>
                  <a:pt x="825" y="1073"/>
                </a:lnTo>
                <a:lnTo>
                  <a:pt x="797" y="1084"/>
                </a:lnTo>
                <a:lnTo>
                  <a:pt x="770" y="1093"/>
                </a:lnTo>
                <a:lnTo>
                  <a:pt x="742" y="1100"/>
                </a:lnTo>
                <a:lnTo>
                  <a:pt x="712" y="1107"/>
                </a:lnTo>
                <a:lnTo>
                  <a:pt x="681" y="1112"/>
                </a:lnTo>
                <a:lnTo>
                  <a:pt x="650" y="1116"/>
                </a:lnTo>
                <a:lnTo>
                  <a:pt x="618" y="1119"/>
                </a:lnTo>
                <a:lnTo>
                  <a:pt x="586" y="1122"/>
                </a:lnTo>
                <a:lnTo>
                  <a:pt x="554" y="1122"/>
                </a:lnTo>
                <a:lnTo>
                  <a:pt x="522" y="1122"/>
                </a:lnTo>
                <a:lnTo>
                  <a:pt x="492" y="1119"/>
                </a:lnTo>
                <a:lnTo>
                  <a:pt x="461" y="1116"/>
                </a:lnTo>
                <a:lnTo>
                  <a:pt x="431" y="1112"/>
                </a:lnTo>
                <a:lnTo>
                  <a:pt x="403" y="1107"/>
                </a:lnTo>
                <a:lnTo>
                  <a:pt x="375" y="1099"/>
                </a:lnTo>
                <a:lnTo>
                  <a:pt x="349" y="1092"/>
                </a:lnTo>
                <a:lnTo>
                  <a:pt x="323" y="1082"/>
                </a:lnTo>
                <a:lnTo>
                  <a:pt x="298" y="1073"/>
                </a:lnTo>
                <a:lnTo>
                  <a:pt x="274" y="1061"/>
                </a:lnTo>
                <a:lnTo>
                  <a:pt x="249" y="1049"/>
                </a:lnTo>
                <a:lnTo>
                  <a:pt x="227" y="1036"/>
                </a:lnTo>
                <a:lnTo>
                  <a:pt x="206" y="1021"/>
                </a:lnTo>
                <a:lnTo>
                  <a:pt x="186" y="1005"/>
                </a:lnTo>
                <a:lnTo>
                  <a:pt x="167" y="988"/>
                </a:lnTo>
                <a:lnTo>
                  <a:pt x="147" y="970"/>
                </a:lnTo>
                <a:lnTo>
                  <a:pt x="130" y="951"/>
                </a:lnTo>
                <a:lnTo>
                  <a:pt x="115" y="932"/>
                </a:lnTo>
                <a:lnTo>
                  <a:pt x="99" y="910"/>
                </a:lnTo>
                <a:lnTo>
                  <a:pt x="85" y="888"/>
                </a:lnTo>
                <a:lnTo>
                  <a:pt x="71" y="865"/>
                </a:lnTo>
                <a:lnTo>
                  <a:pt x="58" y="841"/>
                </a:lnTo>
                <a:lnTo>
                  <a:pt x="48" y="816"/>
                </a:lnTo>
                <a:lnTo>
                  <a:pt x="37" y="78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Freeform 30"/>
          <p:cNvSpPr>
            <a:spLocks noEditPoints="1"/>
          </p:cNvSpPr>
          <p:nvPr/>
        </p:nvSpPr>
        <p:spPr bwMode="auto">
          <a:xfrm>
            <a:off x="1634235" y="178175"/>
            <a:ext cx="60508" cy="96188"/>
          </a:xfrm>
          <a:custGeom>
            <a:avLst/>
            <a:gdLst/>
            <a:ahLst/>
            <a:cxnLst>
              <a:cxn ang="0">
                <a:pos x="280" y="60"/>
              </a:cxn>
              <a:cxn ang="0">
                <a:pos x="139" y="60"/>
              </a:cxn>
              <a:cxn ang="0">
                <a:pos x="216" y="525"/>
              </a:cxn>
              <a:cxn ang="0">
                <a:pos x="246" y="522"/>
              </a:cxn>
              <a:cxn ang="0">
                <a:pos x="283" y="521"/>
              </a:cxn>
              <a:cxn ang="0">
                <a:pos x="332" y="516"/>
              </a:cxn>
              <a:cxn ang="0">
                <a:pos x="382" y="502"/>
              </a:cxn>
              <a:cxn ang="0">
                <a:pos x="427" y="480"/>
              </a:cxn>
              <a:cxn ang="0">
                <a:pos x="466" y="452"/>
              </a:cxn>
              <a:cxn ang="0">
                <a:pos x="497" y="418"/>
              </a:cxn>
              <a:cxn ang="0">
                <a:pos x="520" y="378"/>
              </a:cxn>
              <a:cxn ang="0">
                <a:pos x="536" y="333"/>
              </a:cxn>
              <a:cxn ang="0">
                <a:pos x="543" y="283"/>
              </a:cxn>
              <a:cxn ang="0">
                <a:pos x="542" y="240"/>
              </a:cxn>
              <a:cxn ang="0">
                <a:pos x="537" y="203"/>
              </a:cxn>
              <a:cxn ang="0">
                <a:pos x="525" y="168"/>
              </a:cxn>
              <a:cxn ang="0">
                <a:pos x="507" y="137"/>
              </a:cxn>
              <a:cxn ang="0">
                <a:pos x="485" y="110"/>
              </a:cxn>
              <a:cxn ang="0">
                <a:pos x="457" y="89"/>
              </a:cxn>
              <a:cxn ang="0">
                <a:pos x="422" y="74"/>
              </a:cxn>
              <a:cxn ang="0">
                <a:pos x="380" y="65"/>
              </a:cxn>
              <a:cxn ang="0">
                <a:pos x="351" y="63"/>
              </a:cxn>
              <a:cxn ang="0">
                <a:pos x="310" y="586"/>
              </a:cxn>
              <a:cxn ang="0">
                <a:pos x="272" y="588"/>
              </a:cxn>
              <a:cxn ang="0">
                <a:pos x="240" y="588"/>
              </a:cxn>
              <a:cxn ang="0">
                <a:pos x="220" y="586"/>
              </a:cxn>
              <a:cxn ang="0">
                <a:pos x="183" y="584"/>
              </a:cxn>
              <a:cxn ang="0">
                <a:pos x="111" y="1077"/>
              </a:cxn>
              <a:cxn ang="0">
                <a:pos x="70" y="1074"/>
              </a:cxn>
              <a:cxn ang="0">
                <a:pos x="0" y="0"/>
              </a:cxn>
              <a:cxn ang="0">
                <a:pos x="354" y="1"/>
              </a:cxn>
              <a:cxn ang="0">
                <a:pos x="447" y="10"/>
              </a:cxn>
              <a:cxn ang="0">
                <a:pos x="523" y="24"/>
              </a:cxn>
              <a:cxn ang="0">
                <a:pos x="582" y="47"/>
              </a:cxn>
              <a:cxn ang="0">
                <a:pos x="627" y="79"/>
              </a:cxn>
              <a:cxn ang="0">
                <a:pos x="659" y="120"/>
              </a:cxn>
              <a:cxn ang="0">
                <a:pos x="679" y="172"/>
              </a:cxn>
              <a:cxn ang="0">
                <a:pos x="688" y="235"/>
              </a:cxn>
              <a:cxn ang="0">
                <a:pos x="685" y="304"/>
              </a:cxn>
              <a:cxn ang="0">
                <a:pos x="674" y="364"/>
              </a:cxn>
              <a:cxn ang="0">
                <a:pos x="652" y="416"/>
              </a:cxn>
              <a:cxn ang="0">
                <a:pos x="619" y="460"/>
              </a:cxn>
              <a:cxn ang="0">
                <a:pos x="575" y="497"/>
              </a:cxn>
              <a:cxn ang="0">
                <a:pos x="521" y="528"/>
              </a:cxn>
              <a:cxn ang="0">
                <a:pos x="457" y="553"/>
              </a:cxn>
              <a:cxn ang="0">
                <a:pos x="379" y="574"/>
              </a:cxn>
              <a:cxn ang="0">
                <a:pos x="334" y="584"/>
              </a:cxn>
            </a:cxnLst>
            <a:rect l="0" t="0" r="r" b="b"/>
            <a:pathLst>
              <a:path w="688" h="1080">
                <a:moveTo>
                  <a:pt x="319" y="61"/>
                </a:moveTo>
                <a:lnTo>
                  <a:pt x="299" y="61"/>
                </a:lnTo>
                <a:lnTo>
                  <a:pt x="280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lnTo>
                  <a:pt x="216" y="525"/>
                </a:lnTo>
                <a:lnTo>
                  <a:pt x="222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2" y="502"/>
                </a:lnTo>
                <a:lnTo>
                  <a:pt x="398" y="496"/>
                </a:lnTo>
                <a:lnTo>
                  <a:pt x="413" y="488"/>
                </a:lnTo>
                <a:lnTo>
                  <a:pt x="427" y="480"/>
                </a:lnTo>
                <a:lnTo>
                  <a:pt x="441" y="471"/>
                </a:lnTo>
                <a:lnTo>
                  <a:pt x="453" y="462"/>
                </a:lnTo>
                <a:lnTo>
                  <a:pt x="466" y="452"/>
                </a:lnTo>
                <a:lnTo>
                  <a:pt x="477" y="442"/>
                </a:lnTo>
                <a:lnTo>
                  <a:pt x="487" y="430"/>
                </a:lnTo>
                <a:lnTo>
                  <a:pt x="497" y="418"/>
                </a:lnTo>
                <a:lnTo>
                  <a:pt x="505" y="406"/>
                </a:lnTo>
                <a:lnTo>
                  <a:pt x="514" y="392"/>
                </a:lnTo>
                <a:lnTo>
                  <a:pt x="520" y="378"/>
                </a:lnTo>
                <a:lnTo>
                  <a:pt x="527" y="363"/>
                </a:lnTo>
                <a:lnTo>
                  <a:pt x="532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3" y="283"/>
                </a:lnTo>
                <a:lnTo>
                  <a:pt x="543" y="266"/>
                </a:lnTo>
                <a:lnTo>
                  <a:pt x="543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7" y="89"/>
                </a:lnTo>
                <a:lnTo>
                  <a:pt x="445" y="84"/>
                </a:lnTo>
                <a:lnTo>
                  <a:pt x="434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5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close/>
                <a:moveTo>
                  <a:pt x="310" y="586"/>
                </a:moveTo>
                <a:lnTo>
                  <a:pt x="298" y="587"/>
                </a:lnTo>
                <a:lnTo>
                  <a:pt x="285" y="588"/>
                </a:lnTo>
                <a:lnTo>
                  <a:pt x="272" y="588"/>
                </a:lnTo>
                <a:lnTo>
                  <a:pt x="260" y="588"/>
                </a:lnTo>
                <a:lnTo>
                  <a:pt x="246" y="588"/>
                </a:lnTo>
                <a:lnTo>
                  <a:pt x="240" y="588"/>
                </a:lnTo>
                <a:lnTo>
                  <a:pt x="233" y="587"/>
                </a:lnTo>
                <a:lnTo>
                  <a:pt x="226" y="587"/>
                </a:lnTo>
                <a:lnTo>
                  <a:pt x="220" y="586"/>
                </a:lnTo>
                <a:lnTo>
                  <a:pt x="195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1" y="1077"/>
                </a:lnTo>
                <a:lnTo>
                  <a:pt x="99" y="1076"/>
                </a:lnTo>
                <a:lnTo>
                  <a:pt x="91" y="1076"/>
                </a:lnTo>
                <a:lnTo>
                  <a:pt x="70" y="1074"/>
                </a:lnTo>
                <a:lnTo>
                  <a:pt x="38" y="1076"/>
                </a:lnTo>
                <a:lnTo>
                  <a:pt x="0" y="1080"/>
                </a:lnTo>
                <a:lnTo>
                  <a:pt x="0" y="0"/>
                </a:lnTo>
                <a:lnTo>
                  <a:pt x="282" y="0"/>
                </a:lnTo>
                <a:lnTo>
                  <a:pt x="319" y="0"/>
                </a:lnTo>
                <a:lnTo>
                  <a:pt x="354" y="1"/>
                </a:lnTo>
                <a:lnTo>
                  <a:pt x="387" y="3"/>
                </a:lnTo>
                <a:lnTo>
                  <a:pt x="417" y="5"/>
                </a:lnTo>
                <a:lnTo>
                  <a:pt x="447" y="10"/>
                </a:lnTo>
                <a:lnTo>
                  <a:pt x="475" y="13"/>
                </a:lnTo>
                <a:lnTo>
                  <a:pt x="500" y="18"/>
                </a:lnTo>
                <a:lnTo>
                  <a:pt x="523" y="24"/>
                </a:lnTo>
                <a:lnTo>
                  <a:pt x="545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5" y="212"/>
                </a:lnTo>
                <a:lnTo>
                  <a:pt x="688" y="235"/>
                </a:lnTo>
                <a:lnTo>
                  <a:pt x="688" y="258"/>
                </a:lnTo>
                <a:lnTo>
                  <a:pt x="688" y="281"/>
                </a:lnTo>
                <a:lnTo>
                  <a:pt x="685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0" y="485"/>
                </a:lnTo>
                <a:lnTo>
                  <a:pt x="575" y="497"/>
                </a:lnTo>
                <a:lnTo>
                  <a:pt x="558" y="507"/>
                </a:lnTo>
                <a:lnTo>
                  <a:pt x="540" y="518"/>
                </a:lnTo>
                <a:lnTo>
                  <a:pt x="521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Freeform 31"/>
          <p:cNvSpPr>
            <a:spLocks noEditPoints="1"/>
          </p:cNvSpPr>
          <p:nvPr/>
        </p:nvSpPr>
        <p:spPr bwMode="auto">
          <a:xfrm>
            <a:off x="1538931" y="178175"/>
            <a:ext cx="69584" cy="96188"/>
          </a:xfrm>
          <a:custGeom>
            <a:avLst/>
            <a:gdLst/>
            <a:ahLst/>
            <a:cxnLst>
              <a:cxn ang="0">
                <a:pos x="203" y="51"/>
              </a:cxn>
              <a:cxn ang="0">
                <a:pos x="228" y="38"/>
              </a:cxn>
              <a:cxn ang="0">
                <a:pos x="255" y="28"/>
              </a:cxn>
              <a:cxn ang="0">
                <a:pos x="285" y="18"/>
              </a:cxn>
              <a:cxn ang="0">
                <a:pos x="318" y="11"/>
              </a:cxn>
              <a:cxn ang="0">
                <a:pos x="355" y="5"/>
              </a:cxn>
              <a:cxn ang="0">
                <a:pos x="414" y="1"/>
              </a:cxn>
              <a:cxn ang="0">
                <a:pos x="791" y="0"/>
              </a:cxn>
              <a:cxn ang="0">
                <a:pos x="765" y="1077"/>
              </a:cxn>
              <a:cxn ang="0">
                <a:pos x="746" y="1076"/>
              </a:cxn>
              <a:cxn ang="0">
                <a:pos x="700" y="1076"/>
              </a:cxn>
              <a:cxn ang="0">
                <a:pos x="653" y="1080"/>
              </a:cxn>
              <a:cxn ang="0">
                <a:pos x="592" y="552"/>
              </a:cxn>
              <a:cxn ang="0">
                <a:pos x="282" y="944"/>
              </a:cxn>
              <a:cxn ang="0">
                <a:pos x="144" y="1076"/>
              </a:cxn>
              <a:cxn ang="0">
                <a:pos x="125" y="1076"/>
              </a:cxn>
              <a:cxn ang="0">
                <a:pos x="92" y="1074"/>
              </a:cxn>
              <a:cxn ang="0">
                <a:pos x="38" y="1077"/>
              </a:cxn>
              <a:cxn ang="0">
                <a:pos x="31" y="1040"/>
              </a:cxn>
              <a:cxn ang="0">
                <a:pos x="431" y="540"/>
              </a:cxn>
              <a:cxn ang="0">
                <a:pos x="366" y="524"/>
              </a:cxn>
              <a:cxn ang="0">
                <a:pos x="306" y="502"/>
              </a:cxn>
              <a:cxn ang="0">
                <a:pos x="251" y="475"/>
              </a:cxn>
              <a:cxn ang="0">
                <a:pos x="202" y="441"/>
              </a:cxn>
              <a:cxn ang="0">
                <a:pos x="180" y="420"/>
              </a:cxn>
              <a:cxn ang="0">
                <a:pos x="160" y="399"/>
              </a:cxn>
              <a:cxn ang="0">
                <a:pos x="144" y="377"/>
              </a:cxn>
              <a:cxn ang="0">
                <a:pos x="131" y="352"/>
              </a:cxn>
              <a:cxn ang="0">
                <a:pos x="121" y="327"/>
              </a:cxn>
              <a:cxn ang="0">
                <a:pos x="113" y="299"/>
              </a:cxn>
              <a:cxn ang="0">
                <a:pos x="109" y="270"/>
              </a:cxn>
              <a:cxn ang="0">
                <a:pos x="107" y="240"/>
              </a:cxn>
              <a:cxn ang="0">
                <a:pos x="109" y="210"/>
              </a:cxn>
              <a:cxn ang="0">
                <a:pos x="112" y="183"/>
              </a:cxn>
              <a:cxn ang="0">
                <a:pos x="119" y="157"/>
              </a:cxn>
              <a:cxn ang="0">
                <a:pos x="129" y="134"/>
              </a:cxn>
              <a:cxn ang="0">
                <a:pos x="141" y="113"/>
              </a:cxn>
              <a:cxn ang="0">
                <a:pos x="156" y="92"/>
              </a:cxn>
              <a:cxn ang="0">
                <a:pos x="172" y="74"/>
              </a:cxn>
              <a:cxn ang="0">
                <a:pos x="192" y="58"/>
              </a:cxn>
              <a:cxn ang="0">
                <a:pos x="653" y="57"/>
              </a:cxn>
              <a:cxn ang="0">
                <a:pos x="519" y="54"/>
              </a:cxn>
              <a:cxn ang="0">
                <a:pos x="458" y="56"/>
              </a:cxn>
              <a:cxn ang="0">
                <a:pos x="421" y="60"/>
              </a:cxn>
              <a:cxn ang="0">
                <a:pos x="381" y="69"/>
              </a:cxn>
              <a:cxn ang="0">
                <a:pos x="346" y="83"/>
              </a:cxn>
              <a:cxn ang="0">
                <a:pos x="315" y="101"/>
              </a:cxn>
              <a:cxn ang="0">
                <a:pos x="291" y="123"/>
              </a:cxn>
              <a:cxn ang="0">
                <a:pos x="272" y="150"/>
              </a:cxn>
              <a:cxn ang="0">
                <a:pos x="258" y="182"/>
              </a:cxn>
              <a:cxn ang="0">
                <a:pos x="251" y="218"/>
              </a:cxn>
              <a:cxn ang="0">
                <a:pos x="248" y="258"/>
              </a:cxn>
              <a:cxn ang="0">
                <a:pos x="251" y="300"/>
              </a:cxn>
              <a:cxn ang="0">
                <a:pos x="261" y="339"/>
              </a:cxn>
              <a:cxn ang="0">
                <a:pos x="279" y="374"/>
              </a:cxn>
              <a:cxn ang="0">
                <a:pos x="304" y="404"/>
              </a:cxn>
              <a:cxn ang="0">
                <a:pos x="333" y="432"/>
              </a:cxn>
              <a:cxn ang="0">
                <a:pos x="367" y="454"/>
              </a:cxn>
              <a:cxn ang="0">
                <a:pos x="407" y="471"/>
              </a:cxn>
              <a:cxn ang="0">
                <a:pos x="450" y="484"/>
              </a:cxn>
              <a:cxn ang="0">
                <a:pos x="507" y="492"/>
              </a:cxn>
              <a:cxn ang="0">
                <a:pos x="579" y="494"/>
              </a:cxn>
            </a:cxnLst>
            <a:rect l="0" t="0" r="r" b="b"/>
            <a:pathLst>
              <a:path w="791" h="1081">
                <a:moveTo>
                  <a:pt x="192" y="58"/>
                </a:moveTo>
                <a:lnTo>
                  <a:pt x="203" y="51"/>
                </a:lnTo>
                <a:lnTo>
                  <a:pt x="215" y="45"/>
                </a:lnTo>
                <a:lnTo>
                  <a:pt x="228" y="38"/>
                </a:lnTo>
                <a:lnTo>
                  <a:pt x="240" y="33"/>
                </a:lnTo>
                <a:lnTo>
                  <a:pt x="255" y="28"/>
                </a:lnTo>
                <a:lnTo>
                  <a:pt x="269" y="22"/>
                </a:lnTo>
                <a:lnTo>
                  <a:pt x="285" y="18"/>
                </a:lnTo>
                <a:lnTo>
                  <a:pt x="301" y="15"/>
                </a:lnTo>
                <a:lnTo>
                  <a:pt x="318" y="11"/>
                </a:lnTo>
                <a:lnTo>
                  <a:pt x="336" y="9"/>
                </a:lnTo>
                <a:lnTo>
                  <a:pt x="355" y="5"/>
                </a:lnTo>
                <a:lnTo>
                  <a:pt x="374" y="3"/>
                </a:lnTo>
                <a:lnTo>
                  <a:pt x="414" y="1"/>
                </a:lnTo>
                <a:lnTo>
                  <a:pt x="457" y="0"/>
                </a:lnTo>
                <a:lnTo>
                  <a:pt x="791" y="0"/>
                </a:lnTo>
                <a:lnTo>
                  <a:pt x="791" y="1080"/>
                </a:lnTo>
                <a:lnTo>
                  <a:pt x="765" y="1077"/>
                </a:lnTo>
                <a:lnTo>
                  <a:pt x="753" y="1076"/>
                </a:lnTo>
                <a:lnTo>
                  <a:pt x="746" y="1076"/>
                </a:lnTo>
                <a:lnTo>
                  <a:pt x="722" y="1074"/>
                </a:lnTo>
                <a:lnTo>
                  <a:pt x="700" y="1076"/>
                </a:lnTo>
                <a:lnTo>
                  <a:pt x="681" y="1077"/>
                </a:lnTo>
                <a:lnTo>
                  <a:pt x="653" y="1080"/>
                </a:lnTo>
                <a:lnTo>
                  <a:pt x="653" y="552"/>
                </a:lnTo>
                <a:lnTo>
                  <a:pt x="592" y="552"/>
                </a:lnTo>
                <a:lnTo>
                  <a:pt x="466" y="701"/>
                </a:lnTo>
                <a:lnTo>
                  <a:pt x="282" y="944"/>
                </a:lnTo>
                <a:lnTo>
                  <a:pt x="182" y="1081"/>
                </a:lnTo>
                <a:lnTo>
                  <a:pt x="144" y="1076"/>
                </a:lnTo>
                <a:lnTo>
                  <a:pt x="131" y="1076"/>
                </a:lnTo>
                <a:lnTo>
                  <a:pt x="125" y="1076"/>
                </a:lnTo>
                <a:lnTo>
                  <a:pt x="119" y="1074"/>
                </a:lnTo>
                <a:lnTo>
                  <a:pt x="92" y="1074"/>
                </a:lnTo>
                <a:lnTo>
                  <a:pt x="62" y="1076"/>
                </a:lnTo>
                <a:lnTo>
                  <a:pt x="38" y="1077"/>
                </a:lnTo>
                <a:lnTo>
                  <a:pt x="0" y="1080"/>
                </a:lnTo>
                <a:lnTo>
                  <a:pt x="31" y="1040"/>
                </a:lnTo>
                <a:lnTo>
                  <a:pt x="107" y="951"/>
                </a:lnTo>
                <a:lnTo>
                  <a:pt x="431" y="540"/>
                </a:lnTo>
                <a:lnTo>
                  <a:pt x="398" y="533"/>
                </a:lnTo>
                <a:lnTo>
                  <a:pt x="366" y="524"/>
                </a:lnTo>
                <a:lnTo>
                  <a:pt x="336" y="514"/>
                </a:lnTo>
                <a:lnTo>
                  <a:pt x="306" y="502"/>
                </a:lnTo>
                <a:lnTo>
                  <a:pt x="277" y="489"/>
                </a:lnTo>
                <a:lnTo>
                  <a:pt x="251" y="475"/>
                </a:lnTo>
                <a:lnTo>
                  <a:pt x="225" y="458"/>
                </a:lnTo>
                <a:lnTo>
                  <a:pt x="202" y="441"/>
                </a:lnTo>
                <a:lnTo>
                  <a:pt x="190" y="431"/>
                </a:lnTo>
                <a:lnTo>
                  <a:pt x="180" y="420"/>
                </a:lnTo>
                <a:lnTo>
                  <a:pt x="169" y="410"/>
                </a:lnTo>
                <a:lnTo>
                  <a:pt x="160" y="399"/>
                </a:lnTo>
                <a:lnTo>
                  <a:pt x="151" y="389"/>
                </a:lnTo>
                <a:lnTo>
                  <a:pt x="144" y="377"/>
                </a:lnTo>
                <a:lnTo>
                  <a:pt x="138" y="365"/>
                </a:lnTo>
                <a:lnTo>
                  <a:pt x="131" y="352"/>
                </a:lnTo>
                <a:lnTo>
                  <a:pt x="125" y="340"/>
                </a:lnTo>
                <a:lnTo>
                  <a:pt x="121" y="327"/>
                </a:lnTo>
                <a:lnTo>
                  <a:pt x="116" y="313"/>
                </a:lnTo>
                <a:lnTo>
                  <a:pt x="113" y="299"/>
                </a:lnTo>
                <a:lnTo>
                  <a:pt x="111" y="285"/>
                </a:lnTo>
                <a:lnTo>
                  <a:pt x="109" y="270"/>
                </a:lnTo>
                <a:lnTo>
                  <a:pt x="108" y="255"/>
                </a:lnTo>
                <a:lnTo>
                  <a:pt x="107" y="240"/>
                </a:lnTo>
                <a:lnTo>
                  <a:pt x="108" y="225"/>
                </a:lnTo>
                <a:lnTo>
                  <a:pt x="109" y="210"/>
                </a:lnTo>
                <a:lnTo>
                  <a:pt x="110" y="196"/>
                </a:lnTo>
                <a:lnTo>
                  <a:pt x="112" y="183"/>
                </a:lnTo>
                <a:lnTo>
                  <a:pt x="115" y="170"/>
                </a:lnTo>
                <a:lnTo>
                  <a:pt x="119" y="157"/>
                </a:lnTo>
                <a:lnTo>
                  <a:pt x="124" y="145"/>
                </a:lnTo>
                <a:lnTo>
                  <a:pt x="129" y="134"/>
                </a:lnTo>
                <a:lnTo>
                  <a:pt x="134" y="123"/>
                </a:lnTo>
                <a:lnTo>
                  <a:pt x="141" y="113"/>
                </a:lnTo>
                <a:lnTo>
                  <a:pt x="147" y="102"/>
                </a:lnTo>
                <a:lnTo>
                  <a:pt x="156" y="92"/>
                </a:lnTo>
                <a:lnTo>
                  <a:pt x="163" y="83"/>
                </a:lnTo>
                <a:lnTo>
                  <a:pt x="172" y="74"/>
                </a:lnTo>
                <a:lnTo>
                  <a:pt x="182" y="66"/>
                </a:lnTo>
                <a:lnTo>
                  <a:pt x="192" y="58"/>
                </a:lnTo>
                <a:close/>
                <a:moveTo>
                  <a:pt x="653" y="494"/>
                </a:moveTo>
                <a:lnTo>
                  <a:pt x="653" y="57"/>
                </a:lnTo>
                <a:lnTo>
                  <a:pt x="590" y="54"/>
                </a:lnTo>
                <a:lnTo>
                  <a:pt x="519" y="54"/>
                </a:lnTo>
                <a:lnTo>
                  <a:pt x="486" y="55"/>
                </a:lnTo>
                <a:lnTo>
                  <a:pt x="458" y="56"/>
                </a:lnTo>
                <a:lnTo>
                  <a:pt x="437" y="57"/>
                </a:lnTo>
                <a:lnTo>
                  <a:pt x="421" y="60"/>
                </a:lnTo>
                <a:lnTo>
                  <a:pt x="400" y="64"/>
                </a:lnTo>
                <a:lnTo>
                  <a:pt x="381" y="69"/>
                </a:lnTo>
                <a:lnTo>
                  <a:pt x="362" y="75"/>
                </a:lnTo>
                <a:lnTo>
                  <a:pt x="346" y="83"/>
                </a:lnTo>
                <a:lnTo>
                  <a:pt x="330" y="91"/>
                </a:lnTo>
                <a:lnTo>
                  <a:pt x="315" y="101"/>
                </a:lnTo>
                <a:lnTo>
                  <a:pt x="303" y="112"/>
                </a:lnTo>
                <a:lnTo>
                  <a:pt x="291" y="123"/>
                </a:lnTo>
                <a:lnTo>
                  <a:pt x="282" y="136"/>
                </a:lnTo>
                <a:lnTo>
                  <a:pt x="272" y="150"/>
                </a:lnTo>
                <a:lnTo>
                  <a:pt x="265" y="166"/>
                </a:lnTo>
                <a:lnTo>
                  <a:pt x="258" y="182"/>
                </a:lnTo>
                <a:lnTo>
                  <a:pt x="254" y="199"/>
                </a:lnTo>
                <a:lnTo>
                  <a:pt x="251" y="218"/>
                </a:lnTo>
                <a:lnTo>
                  <a:pt x="249" y="237"/>
                </a:lnTo>
                <a:lnTo>
                  <a:pt x="248" y="258"/>
                </a:lnTo>
                <a:lnTo>
                  <a:pt x="249" y="279"/>
                </a:lnTo>
                <a:lnTo>
                  <a:pt x="251" y="300"/>
                </a:lnTo>
                <a:lnTo>
                  <a:pt x="255" y="321"/>
                </a:lnTo>
                <a:lnTo>
                  <a:pt x="261" y="339"/>
                </a:lnTo>
                <a:lnTo>
                  <a:pt x="269" y="357"/>
                </a:lnTo>
                <a:lnTo>
                  <a:pt x="279" y="374"/>
                </a:lnTo>
                <a:lnTo>
                  <a:pt x="290" y="390"/>
                </a:lnTo>
                <a:lnTo>
                  <a:pt x="304" y="404"/>
                </a:lnTo>
                <a:lnTo>
                  <a:pt x="318" y="419"/>
                </a:lnTo>
                <a:lnTo>
                  <a:pt x="333" y="432"/>
                </a:lnTo>
                <a:lnTo>
                  <a:pt x="349" y="444"/>
                </a:lnTo>
                <a:lnTo>
                  <a:pt x="367" y="454"/>
                </a:lnTo>
                <a:lnTo>
                  <a:pt x="386" y="463"/>
                </a:lnTo>
                <a:lnTo>
                  <a:pt x="407" y="471"/>
                </a:lnTo>
                <a:lnTo>
                  <a:pt x="428" y="478"/>
                </a:lnTo>
                <a:lnTo>
                  <a:pt x="450" y="484"/>
                </a:lnTo>
                <a:lnTo>
                  <a:pt x="476" y="488"/>
                </a:lnTo>
                <a:lnTo>
                  <a:pt x="507" y="492"/>
                </a:lnTo>
                <a:lnTo>
                  <a:pt x="541" y="493"/>
                </a:lnTo>
                <a:lnTo>
                  <a:pt x="579" y="494"/>
                </a:lnTo>
                <a:lnTo>
                  <a:pt x="653" y="4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32"/>
          <p:cNvSpPr>
            <a:spLocks noEditPoints="1"/>
          </p:cNvSpPr>
          <p:nvPr/>
        </p:nvSpPr>
        <p:spPr bwMode="auto">
          <a:xfrm>
            <a:off x="1423985" y="176671"/>
            <a:ext cx="105889" cy="102200"/>
          </a:xfrm>
          <a:custGeom>
            <a:avLst/>
            <a:gdLst/>
            <a:ahLst/>
            <a:cxnLst>
              <a:cxn ang="0">
                <a:pos x="820" y="1081"/>
              </a:cxn>
              <a:cxn ang="0">
                <a:pos x="725" y="1108"/>
              </a:cxn>
              <a:cxn ang="0">
                <a:pos x="623" y="1121"/>
              </a:cxn>
              <a:cxn ang="0">
                <a:pos x="488" y="1116"/>
              </a:cxn>
              <a:cxn ang="0">
                <a:pos x="345" y="1082"/>
              </a:cxn>
              <a:cxn ang="0">
                <a:pos x="222" y="1020"/>
              </a:cxn>
              <a:cxn ang="0">
                <a:pos x="124" y="931"/>
              </a:cxn>
              <a:cxn ang="0">
                <a:pos x="53" y="816"/>
              </a:cxn>
              <a:cxn ang="0">
                <a:pos x="12" y="683"/>
              </a:cxn>
              <a:cxn ang="0">
                <a:pos x="1" y="532"/>
              </a:cxn>
              <a:cxn ang="0">
                <a:pos x="26" y="386"/>
              </a:cxn>
              <a:cxn ang="0">
                <a:pos x="83" y="258"/>
              </a:cxn>
              <a:cxn ang="0">
                <a:pos x="171" y="151"/>
              </a:cxn>
              <a:cxn ang="0">
                <a:pos x="279" y="74"/>
              </a:cxn>
              <a:cxn ang="0">
                <a:pos x="408" y="22"/>
              </a:cxn>
              <a:cxn ang="0">
                <a:pos x="554" y="1"/>
              </a:cxn>
              <a:cxn ang="0">
                <a:pos x="696" y="8"/>
              </a:cxn>
              <a:cxn ang="0">
                <a:pos x="832" y="41"/>
              </a:cxn>
              <a:cxn ang="0">
                <a:pos x="955" y="99"/>
              </a:cxn>
              <a:cxn ang="0">
                <a:pos x="1056" y="185"/>
              </a:cxn>
              <a:cxn ang="0">
                <a:pos x="1132" y="300"/>
              </a:cxn>
              <a:cxn ang="0">
                <a:pos x="1175" y="441"/>
              </a:cxn>
              <a:cxn ang="0">
                <a:pos x="1180" y="581"/>
              </a:cxn>
              <a:cxn ang="0">
                <a:pos x="1167" y="682"/>
              </a:cxn>
              <a:cxn ang="0">
                <a:pos x="1138" y="774"/>
              </a:cxn>
              <a:cxn ang="0">
                <a:pos x="1096" y="859"/>
              </a:cxn>
              <a:cxn ang="0">
                <a:pos x="1039" y="935"/>
              </a:cxn>
              <a:cxn ang="0">
                <a:pos x="972" y="997"/>
              </a:cxn>
              <a:cxn ang="0">
                <a:pos x="891" y="1048"/>
              </a:cxn>
              <a:cxn ang="0">
                <a:pos x="631" y="53"/>
              </a:cxn>
              <a:cxn ang="0">
                <a:pos x="526" y="57"/>
              </a:cxn>
              <a:cxn ang="0">
                <a:pos x="414" y="90"/>
              </a:cxn>
              <a:cxn ang="0">
                <a:pos x="320" y="149"/>
              </a:cxn>
              <a:cxn ang="0">
                <a:pos x="246" y="233"/>
              </a:cxn>
              <a:cxn ang="0">
                <a:pos x="193" y="341"/>
              </a:cxn>
              <a:cxn ang="0">
                <a:pos x="163" y="469"/>
              </a:cxn>
              <a:cxn ang="0">
                <a:pos x="157" y="610"/>
              </a:cxn>
              <a:cxn ang="0">
                <a:pos x="173" y="741"/>
              </a:cxn>
              <a:cxn ang="0">
                <a:pos x="215" y="852"/>
              </a:cxn>
              <a:cxn ang="0">
                <a:pos x="280" y="942"/>
              </a:cxn>
              <a:cxn ang="0">
                <a:pos x="363" y="1009"/>
              </a:cxn>
              <a:cxn ang="0">
                <a:pos x="459" y="1052"/>
              </a:cxn>
              <a:cxn ang="0">
                <a:pos x="564" y="1069"/>
              </a:cxn>
              <a:cxn ang="0">
                <a:pos x="691" y="1058"/>
              </a:cxn>
              <a:cxn ang="0">
                <a:pos x="803" y="1008"/>
              </a:cxn>
              <a:cxn ang="0">
                <a:pos x="891" y="932"/>
              </a:cxn>
              <a:cxn ang="0">
                <a:pos x="956" y="834"/>
              </a:cxn>
              <a:cxn ang="0">
                <a:pos x="999" y="724"/>
              </a:cxn>
              <a:cxn ang="0">
                <a:pos x="1023" y="612"/>
              </a:cxn>
              <a:cxn ang="0">
                <a:pos x="1025" y="480"/>
              </a:cxn>
              <a:cxn ang="0">
                <a:pos x="999" y="338"/>
              </a:cxn>
              <a:cxn ang="0">
                <a:pos x="962" y="254"/>
              </a:cxn>
              <a:cxn ang="0">
                <a:pos x="898" y="169"/>
              </a:cxn>
              <a:cxn ang="0">
                <a:pos x="838" y="123"/>
              </a:cxn>
              <a:cxn ang="0">
                <a:pos x="769" y="86"/>
              </a:cxn>
            </a:cxnLst>
            <a:rect l="0" t="0" r="r" b="b"/>
            <a:pathLst>
              <a:path w="1181" h="1122">
                <a:moveTo>
                  <a:pt x="891" y="1048"/>
                </a:moveTo>
                <a:lnTo>
                  <a:pt x="874" y="1058"/>
                </a:lnTo>
                <a:lnTo>
                  <a:pt x="856" y="1066"/>
                </a:lnTo>
                <a:lnTo>
                  <a:pt x="838" y="1074"/>
                </a:lnTo>
                <a:lnTo>
                  <a:pt x="820" y="1081"/>
                </a:lnTo>
                <a:lnTo>
                  <a:pt x="802" y="1088"/>
                </a:lnTo>
                <a:lnTo>
                  <a:pt x="783" y="1093"/>
                </a:lnTo>
                <a:lnTo>
                  <a:pt x="764" y="1098"/>
                </a:lnTo>
                <a:lnTo>
                  <a:pt x="745" y="1104"/>
                </a:lnTo>
                <a:lnTo>
                  <a:pt x="725" y="1108"/>
                </a:lnTo>
                <a:lnTo>
                  <a:pt x="706" y="1112"/>
                </a:lnTo>
                <a:lnTo>
                  <a:pt x="686" y="1115"/>
                </a:lnTo>
                <a:lnTo>
                  <a:pt x="664" y="1117"/>
                </a:lnTo>
                <a:lnTo>
                  <a:pt x="644" y="1119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2"/>
                </a:lnTo>
                <a:lnTo>
                  <a:pt x="518" y="1119"/>
                </a:lnTo>
                <a:lnTo>
                  <a:pt x="488" y="1116"/>
                </a:lnTo>
                <a:lnTo>
                  <a:pt x="458" y="1112"/>
                </a:lnTo>
                <a:lnTo>
                  <a:pt x="428" y="1107"/>
                </a:lnTo>
                <a:lnTo>
                  <a:pt x="400" y="1099"/>
                </a:lnTo>
                <a:lnTo>
                  <a:pt x="371" y="1092"/>
                </a:lnTo>
                <a:lnTo>
                  <a:pt x="345" y="1082"/>
                </a:lnTo>
                <a:lnTo>
                  <a:pt x="318" y="1073"/>
                </a:lnTo>
                <a:lnTo>
                  <a:pt x="293" y="1061"/>
                </a:lnTo>
                <a:lnTo>
                  <a:pt x="268" y="1048"/>
                </a:lnTo>
                <a:lnTo>
                  <a:pt x="244" y="1035"/>
                </a:lnTo>
                <a:lnTo>
                  <a:pt x="222" y="1020"/>
                </a:lnTo>
                <a:lnTo>
                  <a:pt x="200" y="1004"/>
                </a:lnTo>
                <a:lnTo>
                  <a:pt x="179" y="987"/>
                </a:lnTo>
                <a:lnTo>
                  <a:pt x="160" y="969"/>
                </a:lnTo>
                <a:lnTo>
                  <a:pt x="141" y="950"/>
                </a:lnTo>
                <a:lnTo>
                  <a:pt x="124" y="931"/>
                </a:lnTo>
                <a:lnTo>
                  <a:pt x="107" y="909"/>
                </a:lnTo>
                <a:lnTo>
                  <a:pt x="92" y="887"/>
                </a:lnTo>
                <a:lnTo>
                  <a:pt x="78" y="865"/>
                </a:lnTo>
                <a:lnTo>
                  <a:pt x="65" y="840"/>
                </a:lnTo>
                <a:lnTo>
                  <a:pt x="53" y="816"/>
                </a:lnTo>
                <a:lnTo>
                  <a:pt x="43" y="789"/>
                </a:lnTo>
                <a:lnTo>
                  <a:pt x="32" y="764"/>
                </a:lnTo>
                <a:lnTo>
                  <a:pt x="24" y="737"/>
                </a:lnTo>
                <a:lnTo>
                  <a:pt x="17" y="711"/>
                </a:lnTo>
                <a:lnTo>
                  <a:pt x="12" y="683"/>
                </a:lnTo>
                <a:lnTo>
                  <a:pt x="7" y="655"/>
                </a:lnTo>
                <a:lnTo>
                  <a:pt x="3" y="626"/>
                </a:lnTo>
                <a:lnTo>
                  <a:pt x="1" y="595"/>
                </a:lnTo>
                <a:lnTo>
                  <a:pt x="0" y="564"/>
                </a:lnTo>
                <a:lnTo>
                  <a:pt x="1" y="532"/>
                </a:lnTo>
                <a:lnTo>
                  <a:pt x="3" y="502"/>
                </a:lnTo>
                <a:lnTo>
                  <a:pt x="7" y="472"/>
                </a:lnTo>
                <a:lnTo>
                  <a:pt x="12" y="442"/>
                </a:lnTo>
                <a:lnTo>
                  <a:pt x="18" y="414"/>
                </a:lnTo>
                <a:lnTo>
                  <a:pt x="26" y="386"/>
                </a:lnTo>
                <a:lnTo>
                  <a:pt x="34" y="359"/>
                </a:lnTo>
                <a:lnTo>
                  <a:pt x="45" y="333"/>
                </a:lnTo>
                <a:lnTo>
                  <a:pt x="56" y="306"/>
                </a:lnTo>
                <a:lnTo>
                  <a:pt x="69" y="282"/>
                </a:lnTo>
                <a:lnTo>
                  <a:pt x="83" y="258"/>
                </a:lnTo>
                <a:lnTo>
                  <a:pt x="98" y="235"/>
                </a:lnTo>
                <a:lnTo>
                  <a:pt x="115" y="213"/>
                </a:lnTo>
                <a:lnTo>
                  <a:pt x="132" y="192"/>
                </a:lnTo>
                <a:lnTo>
                  <a:pt x="151" y="172"/>
                </a:lnTo>
                <a:lnTo>
                  <a:pt x="171" y="151"/>
                </a:lnTo>
                <a:lnTo>
                  <a:pt x="191" y="134"/>
                </a:lnTo>
                <a:lnTo>
                  <a:pt x="211" y="117"/>
                </a:lnTo>
                <a:lnTo>
                  <a:pt x="233" y="102"/>
                </a:lnTo>
                <a:lnTo>
                  <a:pt x="256" y="88"/>
                </a:lnTo>
                <a:lnTo>
                  <a:pt x="279" y="74"/>
                </a:lnTo>
                <a:lnTo>
                  <a:pt x="303" y="62"/>
                </a:lnTo>
                <a:lnTo>
                  <a:pt x="328" y="51"/>
                </a:lnTo>
                <a:lnTo>
                  <a:pt x="354" y="40"/>
                </a:lnTo>
                <a:lnTo>
                  <a:pt x="381" y="30"/>
                </a:lnTo>
                <a:lnTo>
                  <a:pt x="408" y="22"/>
                </a:lnTo>
                <a:lnTo>
                  <a:pt x="437" y="16"/>
                </a:lnTo>
                <a:lnTo>
                  <a:pt x="465" y="10"/>
                </a:lnTo>
                <a:lnTo>
                  <a:pt x="494" y="5"/>
                </a:lnTo>
                <a:lnTo>
                  <a:pt x="524" y="3"/>
                </a:lnTo>
                <a:lnTo>
                  <a:pt x="554" y="1"/>
                </a:lnTo>
                <a:lnTo>
                  <a:pt x="585" y="0"/>
                </a:lnTo>
                <a:lnTo>
                  <a:pt x="613" y="1"/>
                </a:lnTo>
                <a:lnTo>
                  <a:pt x="641" y="2"/>
                </a:lnTo>
                <a:lnTo>
                  <a:pt x="669" y="4"/>
                </a:lnTo>
                <a:lnTo>
                  <a:pt x="696" y="8"/>
                </a:lnTo>
                <a:lnTo>
                  <a:pt x="724" y="12"/>
                </a:lnTo>
                <a:lnTo>
                  <a:pt x="751" y="19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8" y="51"/>
                </a:lnTo>
                <a:lnTo>
                  <a:pt x="884" y="61"/>
                </a:lnTo>
                <a:lnTo>
                  <a:pt x="908" y="73"/>
                </a:lnTo>
                <a:lnTo>
                  <a:pt x="931" y="86"/>
                </a:lnTo>
                <a:lnTo>
                  <a:pt x="955" y="99"/>
                </a:lnTo>
                <a:lnTo>
                  <a:pt x="977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8" y="165"/>
                </a:lnTo>
                <a:lnTo>
                  <a:pt x="1056" y="185"/>
                </a:lnTo>
                <a:lnTo>
                  <a:pt x="1073" y="206"/>
                </a:lnTo>
                <a:lnTo>
                  <a:pt x="1089" y="228"/>
                </a:lnTo>
                <a:lnTo>
                  <a:pt x="1105" y="250"/>
                </a:lnTo>
                <a:lnTo>
                  <a:pt x="1119" y="275"/>
                </a:lnTo>
                <a:lnTo>
                  <a:pt x="1132" y="300"/>
                </a:lnTo>
                <a:lnTo>
                  <a:pt x="1143" y="327"/>
                </a:lnTo>
                <a:lnTo>
                  <a:pt x="1154" y="353"/>
                </a:lnTo>
                <a:lnTo>
                  <a:pt x="1162" y="382"/>
                </a:lnTo>
                <a:lnTo>
                  <a:pt x="1170" y="411"/>
                </a:lnTo>
                <a:lnTo>
                  <a:pt x="1175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1" y="662"/>
                </a:lnTo>
                <a:lnTo>
                  <a:pt x="1167" y="682"/>
                </a:lnTo>
                <a:lnTo>
                  <a:pt x="1162" y="701"/>
                </a:lnTo>
                <a:lnTo>
                  <a:pt x="1157" y="720"/>
                </a:lnTo>
                <a:lnTo>
                  <a:pt x="1152" y="738"/>
                </a:lnTo>
                <a:lnTo>
                  <a:pt x="1145" y="756"/>
                </a:lnTo>
                <a:lnTo>
                  <a:pt x="1138" y="774"/>
                </a:lnTo>
                <a:lnTo>
                  <a:pt x="1131" y="793"/>
                </a:lnTo>
                <a:lnTo>
                  <a:pt x="1123" y="810"/>
                </a:lnTo>
                <a:lnTo>
                  <a:pt x="1115" y="827"/>
                </a:lnTo>
                <a:lnTo>
                  <a:pt x="1105" y="843"/>
                </a:lnTo>
                <a:lnTo>
                  <a:pt x="1096" y="859"/>
                </a:lnTo>
                <a:lnTo>
                  <a:pt x="1085" y="875"/>
                </a:lnTo>
                <a:lnTo>
                  <a:pt x="1074" y="891"/>
                </a:lnTo>
                <a:lnTo>
                  <a:pt x="1064" y="906"/>
                </a:lnTo>
                <a:lnTo>
                  <a:pt x="1052" y="921"/>
                </a:lnTo>
                <a:lnTo>
                  <a:pt x="1039" y="935"/>
                </a:lnTo>
                <a:lnTo>
                  <a:pt x="1027" y="949"/>
                </a:lnTo>
                <a:lnTo>
                  <a:pt x="1014" y="961"/>
                </a:lnTo>
                <a:lnTo>
                  <a:pt x="1000" y="974"/>
                </a:lnTo>
                <a:lnTo>
                  <a:pt x="985" y="986"/>
                </a:lnTo>
                <a:lnTo>
                  <a:pt x="972" y="997"/>
                </a:lnTo>
                <a:lnTo>
                  <a:pt x="956" y="1009"/>
                </a:lnTo>
                <a:lnTo>
                  <a:pt x="941" y="1020"/>
                </a:lnTo>
                <a:lnTo>
                  <a:pt x="925" y="1029"/>
                </a:lnTo>
                <a:lnTo>
                  <a:pt x="908" y="1040"/>
                </a:lnTo>
                <a:lnTo>
                  <a:pt x="891" y="1048"/>
                </a:lnTo>
                <a:close/>
                <a:moveTo>
                  <a:pt x="723" y="70"/>
                </a:moveTo>
                <a:lnTo>
                  <a:pt x="692" y="62"/>
                </a:lnTo>
                <a:lnTo>
                  <a:pt x="661" y="57"/>
                </a:lnTo>
                <a:lnTo>
                  <a:pt x="645" y="55"/>
                </a:lnTo>
                <a:lnTo>
                  <a:pt x="631" y="53"/>
                </a:lnTo>
                <a:lnTo>
                  <a:pt x="616" y="53"/>
                </a:lnTo>
                <a:lnTo>
                  <a:pt x="600" y="52"/>
                </a:lnTo>
                <a:lnTo>
                  <a:pt x="574" y="53"/>
                </a:lnTo>
                <a:lnTo>
                  <a:pt x="550" y="54"/>
                </a:lnTo>
                <a:lnTo>
                  <a:pt x="526" y="57"/>
                </a:lnTo>
                <a:lnTo>
                  <a:pt x="502" y="61"/>
                </a:lnTo>
                <a:lnTo>
                  <a:pt x="479" y="67"/>
                </a:lnTo>
                <a:lnTo>
                  <a:pt x="457" y="73"/>
                </a:lnTo>
                <a:lnTo>
                  <a:pt x="436" y="80"/>
                </a:lnTo>
                <a:lnTo>
                  <a:pt x="414" y="90"/>
                </a:lnTo>
                <a:lnTo>
                  <a:pt x="394" y="99"/>
                </a:lnTo>
                <a:lnTo>
                  <a:pt x="374" y="110"/>
                </a:lnTo>
                <a:lnTo>
                  <a:pt x="355" y="122"/>
                </a:lnTo>
                <a:lnTo>
                  <a:pt x="337" y="134"/>
                </a:lnTo>
                <a:lnTo>
                  <a:pt x="320" y="149"/>
                </a:lnTo>
                <a:lnTo>
                  <a:pt x="304" y="164"/>
                </a:lnTo>
                <a:lnTo>
                  <a:pt x="288" y="180"/>
                </a:lnTo>
                <a:lnTo>
                  <a:pt x="274" y="197"/>
                </a:lnTo>
                <a:lnTo>
                  <a:pt x="260" y="214"/>
                </a:lnTo>
                <a:lnTo>
                  <a:pt x="246" y="233"/>
                </a:lnTo>
                <a:lnTo>
                  <a:pt x="234" y="253"/>
                </a:lnTo>
                <a:lnTo>
                  <a:pt x="223" y="273"/>
                </a:lnTo>
                <a:lnTo>
                  <a:pt x="212" y="296"/>
                </a:lnTo>
                <a:lnTo>
                  <a:pt x="203" y="318"/>
                </a:lnTo>
                <a:lnTo>
                  <a:pt x="193" y="341"/>
                </a:lnTo>
                <a:lnTo>
                  <a:pt x="185" y="366"/>
                </a:lnTo>
                <a:lnTo>
                  <a:pt x="178" y="390"/>
                </a:lnTo>
                <a:lnTo>
                  <a:pt x="173" y="416"/>
                </a:lnTo>
                <a:lnTo>
                  <a:pt x="168" y="442"/>
                </a:lnTo>
                <a:lnTo>
                  <a:pt x="163" y="469"/>
                </a:lnTo>
                <a:lnTo>
                  <a:pt x="160" y="496"/>
                </a:lnTo>
                <a:lnTo>
                  <a:pt x="158" y="525"/>
                </a:lnTo>
                <a:lnTo>
                  <a:pt x="157" y="553"/>
                </a:lnTo>
                <a:lnTo>
                  <a:pt x="156" y="582"/>
                </a:lnTo>
                <a:lnTo>
                  <a:pt x="157" y="610"/>
                </a:lnTo>
                <a:lnTo>
                  <a:pt x="158" y="638"/>
                </a:lnTo>
                <a:lnTo>
                  <a:pt x="160" y="665"/>
                </a:lnTo>
                <a:lnTo>
                  <a:pt x="163" y="691"/>
                </a:lnTo>
                <a:lnTo>
                  <a:pt x="168" y="716"/>
                </a:lnTo>
                <a:lnTo>
                  <a:pt x="173" y="741"/>
                </a:lnTo>
                <a:lnTo>
                  <a:pt x="179" y="764"/>
                </a:lnTo>
                <a:lnTo>
                  <a:pt x="187" y="787"/>
                </a:lnTo>
                <a:lnTo>
                  <a:pt x="195" y="810"/>
                </a:lnTo>
                <a:lnTo>
                  <a:pt x="205" y="831"/>
                </a:lnTo>
                <a:lnTo>
                  <a:pt x="215" y="852"/>
                </a:lnTo>
                <a:lnTo>
                  <a:pt x="226" y="871"/>
                </a:lnTo>
                <a:lnTo>
                  <a:pt x="239" y="890"/>
                </a:lnTo>
                <a:lnTo>
                  <a:pt x="251" y="908"/>
                </a:lnTo>
                <a:lnTo>
                  <a:pt x="265" y="925"/>
                </a:lnTo>
                <a:lnTo>
                  <a:pt x="280" y="942"/>
                </a:lnTo>
                <a:lnTo>
                  <a:pt x="295" y="957"/>
                </a:lnTo>
                <a:lnTo>
                  <a:pt x="312" y="972"/>
                </a:lnTo>
                <a:lnTo>
                  <a:pt x="328" y="986"/>
                </a:lnTo>
                <a:lnTo>
                  <a:pt x="345" y="997"/>
                </a:lnTo>
                <a:lnTo>
                  <a:pt x="363" y="1009"/>
                </a:lnTo>
                <a:lnTo>
                  <a:pt x="382" y="1020"/>
                </a:lnTo>
                <a:lnTo>
                  <a:pt x="400" y="1029"/>
                </a:lnTo>
                <a:lnTo>
                  <a:pt x="420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3" y="1067"/>
                </a:lnTo>
                <a:lnTo>
                  <a:pt x="564" y="1069"/>
                </a:lnTo>
                <a:lnTo>
                  <a:pt x="586" y="1070"/>
                </a:lnTo>
                <a:lnTo>
                  <a:pt x="614" y="1069"/>
                </a:lnTo>
                <a:lnTo>
                  <a:pt x="640" y="1066"/>
                </a:lnTo>
                <a:lnTo>
                  <a:pt x="666" y="1063"/>
                </a:lnTo>
                <a:lnTo>
                  <a:pt x="691" y="1058"/>
                </a:lnTo>
                <a:lnTo>
                  <a:pt x="714" y="1050"/>
                </a:lnTo>
                <a:lnTo>
                  <a:pt x="738" y="1042"/>
                </a:lnTo>
                <a:lnTo>
                  <a:pt x="761" y="1032"/>
                </a:lnTo>
                <a:lnTo>
                  <a:pt x="782" y="1021"/>
                </a:lnTo>
                <a:lnTo>
                  <a:pt x="803" y="1008"/>
                </a:lnTo>
                <a:lnTo>
                  <a:pt x="822" y="995"/>
                </a:lnTo>
                <a:lnTo>
                  <a:pt x="840" y="980"/>
                </a:lnTo>
                <a:lnTo>
                  <a:pt x="858" y="966"/>
                </a:lnTo>
                <a:lnTo>
                  <a:pt x="875" y="949"/>
                </a:lnTo>
                <a:lnTo>
                  <a:pt x="891" y="932"/>
                </a:lnTo>
                <a:lnTo>
                  <a:pt x="906" y="914"/>
                </a:lnTo>
                <a:lnTo>
                  <a:pt x="920" y="894"/>
                </a:lnTo>
                <a:lnTo>
                  <a:pt x="932" y="875"/>
                </a:lnTo>
                <a:lnTo>
                  <a:pt x="944" y="855"/>
                </a:lnTo>
                <a:lnTo>
                  <a:pt x="956" y="834"/>
                </a:lnTo>
                <a:lnTo>
                  <a:pt x="966" y="813"/>
                </a:lnTo>
                <a:lnTo>
                  <a:pt x="976" y="791"/>
                </a:lnTo>
                <a:lnTo>
                  <a:pt x="984" y="769"/>
                </a:lnTo>
                <a:lnTo>
                  <a:pt x="993" y="746"/>
                </a:lnTo>
                <a:lnTo>
                  <a:pt x="999" y="724"/>
                </a:lnTo>
                <a:lnTo>
                  <a:pt x="1006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3" y="612"/>
                </a:lnTo>
                <a:lnTo>
                  <a:pt x="1025" y="592"/>
                </a:lnTo>
                <a:lnTo>
                  <a:pt x="1026" y="572"/>
                </a:lnTo>
                <a:lnTo>
                  <a:pt x="1026" y="552"/>
                </a:lnTo>
                <a:lnTo>
                  <a:pt x="1026" y="514"/>
                </a:lnTo>
                <a:lnTo>
                  <a:pt x="1025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4" y="393"/>
                </a:lnTo>
                <a:lnTo>
                  <a:pt x="1008" y="366"/>
                </a:lnTo>
                <a:lnTo>
                  <a:pt x="999" y="338"/>
                </a:lnTo>
                <a:lnTo>
                  <a:pt x="989" y="310"/>
                </a:lnTo>
                <a:lnTo>
                  <a:pt x="982" y="296"/>
                </a:lnTo>
                <a:lnTo>
                  <a:pt x="976" y="282"/>
                </a:lnTo>
                <a:lnTo>
                  <a:pt x="970" y="268"/>
                </a:lnTo>
                <a:lnTo>
                  <a:pt x="962" y="254"/>
                </a:lnTo>
                <a:lnTo>
                  <a:pt x="946" y="229"/>
                </a:lnTo>
                <a:lnTo>
                  <a:pt x="927" y="203"/>
                </a:lnTo>
                <a:lnTo>
                  <a:pt x="918" y="192"/>
                </a:lnTo>
                <a:lnTo>
                  <a:pt x="908" y="180"/>
                </a:lnTo>
                <a:lnTo>
                  <a:pt x="898" y="169"/>
                </a:lnTo>
                <a:lnTo>
                  <a:pt x="886" y="159"/>
                </a:lnTo>
                <a:lnTo>
                  <a:pt x="874" y="149"/>
                </a:lnTo>
                <a:lnTo>
                  <a:pt x="863" y="140"/>
                </a:lnTo>
                <a:lnTo>
                  <a:pt x="851" y="131"/>
                </a:lnTo>
                <a:lnTo>
                  <a:pt x="838" y="123"/>
                </a:lnTo>
                <a:lnTo>
                  <a:pt x="824" y="114"/>
                </a:lnTo>
                <a:lnTo>
                  <a:pt x="812" y="106"/>
                </a:lnTo>
                <a:lnTo>
                  <a:pt x="798" y="99"/>
                </a:lnTo>
                <a:lnTo>
                  <a:pt x="783" y="92"/>
                </a:lnTo>
                <a:lnTo>
                  <a:pt x="769" y="86"/>
                </a:lnTo>
                <a:lnTo>
                  <a:pt x="753" y="80"/>
                </a:lnTo>
                <a:lnTo>
                  <a:pt x="739" y="75"/>
                </a:lnTo>
                <a:lnTo>
                  <a:pt x="723" y="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Freeform 33"/>
          <p:cNvSpPr>
            <a:spLocks/>
          </p:cNvSpPr>
          <p:nvPr/>
        </p:nvSpPr>
        <p:spPr bwMode="auto">
          <a:xfrm>
            <a:off x="1322634" y="178175"/>
            <a:ext cx="83199" cy="96188"/>
          </a:xfrm>
          <a:custGeom>
            <a:avLst/>
            <a:gdLst/>
            <a:ahLst/>
            <a:cxnLst>
              <a:cxn ang="0">
                <a:pos x="138" y="536"/>
              </a:cxn>
              <a:cxn ang="0">
                <a:pos x="138" y="1080"/>
              </a:cxn>
              <a:cxn ang="0">
                <a:pos x="110" y="1077"/>
              </a:cxn>
              <a:cxn ang="0">
                <a:pos x="98" y="1076"/>
              </a:cxn>
              <a:cxn ang="0">
                <a:pos x="91" y="1076"/>
              </a:cxn>
              <a:cxn ang="0">
                <a:pos x="69" y="1074"/>
              </a:cxn>
              <a:cxn ang="0">
                <a:pos x="37" y="1076"/>
              </a:cxn>
              <a:cxn ang="0">
                <a:pos x="0" y="1080"/>
              </a:cxn>
              <a:cxn ang="0">
                <a:pos x="0" y="0"/>
              </a:cxn>
              <a:cxn ang="0">
                <a:pos x="40" y="2"/>
              </a:cxn>
              <a:cxn ang="0">
                <a:pos x="69" y="3"/>
              </a:cxn>
              <a:cxn ang="0">
                <a:pos x="95" y="2"/>
              </a:cxn>
              <a:cxn ang="0">
                <a:pos x="138" y="0"/>
              </a:cxn>
              <a:cxn ang="0">
                <a:pos x="138" y="452"/>
              </a:cxn>
              <a:cxn ang="0">
                <a:pos x="470" y="461"/>
              </a:cxn>
              <a:cxn ang="0">
                <a:pos x="488" y="460"/>
              </a:cxn>
              <a:cxn ang="0">
                <a:pos x="507" y="459"/>
              </a:cxn>
              <a:cxn ang="0">
                <a:pos x="527" y="458"/>
              </a:cxn>
              <a:cxn ang="0">
                <a:pos x="548" y="458"/>
              </a:cxn>
              <a:cxn ang="0">
                <a:pos x="569" y="456"/>
              </a:cxn>
              <a:cxn ang="0">
                <a:pos x="591" y="455"/>
              </a:cxn>
              <a:cxn ang="0">
                <a:pos x="614" y="455"/>
              </a:cxn>
              <a:cxn ang="0">
                <a:pos x="638" y="454"/>
              </a:cxn>
              <a:cxn ang="0">
                <a:pos x="661" y="454"/>
              </a:cxn>
              <a:cxn ang="0">
                <a:pos x="684" y="453"/>
              </a:cxn>
              <a:cxn ang="0">
                <a:pos x="706" y="453"/>
              </a:cxn>
              <a:cxn ang="0">
                <a:pos x="728" y="453"/>
              </a:cxn>
              <a:cxn ang="0">
                <a:pos x="748" y="452"/>
              </a:cxn>
              <a:cxn ang="0">
                <a:pos x="767" y="452"/>
              </a:cxn>
              <a:cxn ang="0">
                <a:pos x="785" y="452"/>
              </a:cxn>
              <a:cxn ang="0">
                <a:pos x="803" y="452"/>
              </a:cxn>
              <a:cxn ang="0">
                <a:pos x="803" y="0"/>
              </a:cxn>
              <a:cxn ang="0">
                <a:pos x="843" y="2"/>
              </a:cxn>
              <a:cxn ang="0">
                <a:pos x="872" y="3"/>
              </a:cxn>
              <a:cxn ang="0">
                <a:pos x="898" y="2"/>
              </a:cxn>
              <a:cxn ang="0">
                <a:pos x="941" y="0"/>
              </a:cxn>
              <a:cxn ang="0">
                <a:pos x="941" y="1080"/>
              </a:cxn>
              <a:cxn ang="0">
                <a:pos x="912" y="1077"/>
              </a:cxn>
              <a:cxn ang="0">
                <a:pos x="901" y="1076"/>
              </a:cxn>
              <a:cxn ang="0">
                <a:pos x="894" y="1076"/>
              </a:cxn>
              <a:cxn ang="0">
                <a:pos x="872" y="1074"/>
              </a:cxn>
              <a:cxn ang="0">
                <a:pos x="847" y="1076"/>
              </a:cxn>
              <a:cxn ang="0">
                <a:pos x="828" y="1077"/>
              </a:cxn>
              <a:cxn ang="0">
                <a:pos x="803" y="1080"/>
              </a:cxn>
              <a:cxn ang="0">
                <a:pos x="803" y="536"/>
              </a:cxn>
              <a:cxn ang="0">
                <a:pos x="692" y="534"/>
              </a:cxn>
              <a:cxn ang="0">
                <a:pos x="562" y="529"/>
              </a:cxn>
              <a:cxn ang="0">
                <a:pos x="378" y="529"/>
              </a:cxn>
              <a:cxn ang="0">
                <a:pos x="365" y="529"/>
              </a:cxn>
              <a:cxn ang="0">
                <a:pos x="349" y="529"/>
              </a:cxn>
              <a:cxn ang="0">
                <a:pos x="330" y="530"/>
              </a:cxn>
              <a:cxn ang="0">
                <a:pos x="309" y="530"/>
              </a:cxn>
              <a:cxn ang="0">
                <a:pos x="288" y="532"/>
              </a:cxn>
              <a:cxn ang="0">
                <a:pos x="271" y="533"/>
              </a:cxn>
              <a:cxn ang="0">
                <a:pos x="257" y="533"/>
              </a:cxn>
              <a:cxn ang="0">
                <a:pos x="249" y="534"/>
              </a:cxn>
              <a:cxn ang="0">
                <a:pos x="138" y="536"/>
              </a:cxn>
            </a:cxnLst>
            <a:rect l="0" t="0" r="r" b="b"/>
            <a:pathLst>
              <a:path w="941" h="1080">
                <a:moveTo>
                  <a:pt x="138" y="536"/>
                </a:moveTo>
                <a:lnTo>
                  <a:pt x="138" y="1080"/>
                </a:lnTo>
                <a:lnTo>
                  <a:pt x="110" y="1077"/>
                </a:lnTo>
                <a:lnTo>
                  <a:pt x="98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40" y="2"/>
                </a:lnTo>
                <a:lnTo>
                  <a:pt x="69" y="3"/>
                </a:lnTo>
                <a:lnTo>
                  <a:pt x="95" y="2"/>
                </a:lnTo>
                <a:lnTo>
                  <a:pt x="138" y="0"/>
                </a:lnTo>
                <a:lnTo>
                  <a:pt x="138" y="452"/>
                </a:lnTo>
                <a:lnTo>
                  <a:pt x="470" y="461"/>
                </a:lnTo>
                <a:lnTo>
                  <a:pt x="488" y="460"/>
                </a:lnTo>
                <a:lnTo>
                  <a:pt x="507" y="459"/>
                </a:lnTo>
                <a:lnTo>
                  <a:pt x="527" y="458"/>
                </a:lnTo>
                <a:lnTo>
                  <a:pt x="548" y="458"/>
                </a:lnTo>
                <a:lnTo>
                  <a:pt x="569" y="456"/>
                </a:lnTo>
                <a:lnTo>
                  <a:pt x="591" y="455"/>
                </a:lnTo>
                <a:lnTo>
                  <a:pt x="614" y="455"/>
                </a:lnTo>
                <a:lnTo>
                  <a:pt x="638" y="454"/>
                </a:lnTo>
                <a:lnTo>
                  <a:pt x="661" y="454"/>
                </a:lnTo>
                <a:lnTo>
                  <a:pt x="684" y="453"/>
                </a:lnTo>
                <a:lnTo>
                  <a:pt x="706" y="453"/>
                </a:lnTo>
                <a:lnTo>
                  <a:pt x="728" y="453"/>
                </a:lnTo>
                <a:lnTo>
                  <a:pt x="748" y="452"/>
                </a:lnTo>
                <a:lnTo>
                  <a:pt x="767" y="452"/>
                </a:lnTo>
                <a:lnTo>
                  <a:pt x="785" y="452"/>
                </a:lnTo>
                <a:lnTo>
                  <a:pt x="803" y="452"/>
                </a:lnTo>
                <a:lnTo>
                  <a:pt x="803" y="0"/>
                </a:lnTo>
                <a:lnTo>
                  <a:pt x="843" y="2"/>
                </a:lnTo>
                <a:lnTo>
                  <a:pt x="872" y="3"/>
                </a:lnTo>
                <a:lnTo>
                  <a:pt x="898" y="2"/>
                </a:lnTo>
                <a:lnTo>
                  <a:pt x="941" y="0"/>
                </a:lnTo>
                <a:lnTo>
                  <a:pt x="941" y="1080"/>
                </a:lnTo>
                <a:lnTo>
                  <a:pt x="912" y="1077"/>
                </a:lnTo>
                <a:lnTo>
                  <a:pt x="901" y="1076"/>
                </a:lnTo>
                <a:lnTo>
                  <a:pt x="894" y="1076"/>
                </a:lnTo>
                <a:lnTo>
                  <a:pt x="872" y="1074"/>
                </a:lnTo>
                <a:lnTo>
                  <a:pt x="847" y="1076"/>
                </a:lnTo>
                <a:lnTo>
                  <a:pt x="828" y="1077"/>
                </a:lnTo>
                <a:lnTo>
                  <a:pt x="803" y="1080"/>
                </a:lnTo>
                <a:lnTo>
                  <a:pt x="803" y="536"/>
                </a:lnTo>
                <a:lnTo>
                  <a:pt x="692" y="534"/>
                </a:lnTo>
                <a:lnTo>
                  <a:pt x="562" y="529"/>
                </a:lnTo>
                <a:lnTo>
                  <a:pt x="378" y="529"/>
                </a:lnTo>
                <a:lnTo>
                  <a:pt x="365" y="529"/>
                </a:lnTo>
                <a:lnTo>
                  <a:pt x="349" y="529"/>
                </a:lnTo>
                <a:lnTo>
                  <a:pt x="330" y="530"/>
                </a:lnTo>
                <a:lnTo>
                  <a:pt x="309" y="530"/>
                </a:lnTo>
                <a:lnTo>
                  <a:pt x="288" y="532"/>
                </a:lnTo>
                <a:lnTo>
                  <a:pt x="271" y="533"/>
                </a:lnTo>
                <a:lnTo>
                  <a:pt x="257" y="533"/>
                </a:lnTo>
                <a:lnTo>
                  <a:pt x="249" y="534"/>
                </a:lnTo>
                <a:lnTo>
                  <a:pt x="138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Freeform 34"/>
          <p:cNvSpPr>
            <a:spLocks/>
          </p:cNvSpPr>
          <p:nvPr/>
        </p:nvSpPr>
        <p:spPr bwMode="auto">
          <a:xfrm>
            <a:off x="1221283" y="176671"/>
            <a:ext cx="84711" cy="102200"/>
          </a:xfrm>
          <a:custGeom>
            <a:avLst/>
            <a:gdLst/>
            <a:ahLst/>
            <a:cxnLst>
              <a:cxn ang="0">
                <a:pos x="250" y="1049"/>
              </a:cxn>
              <a:cxn ang="0">
                <a:pos x="168" y="988"/>
              </a:cxn>
              <a:cxn ang="0">
                <a:pos x="100" y="910"/>
              </a:cxn>
              <a:cxn ang="0">
                <a:pos x="49" y="816"/>
              </a:cxn>
              <a:cxn ang="0">
                <a:pos x="15" y="708"/>
              </a:cxn>
              <a:cxn ang="0">
                <a:pos x="1" y="589"/>
              </a:cxn>
              <a:cxn ang="0">
                <a:pos x="4" y="494"/>
              </a:cxn>
              <a:cxn ang="0">
                <a:pos x="15" y="415"/>
              </a:cxn>
              <a:cxn ang="0">
                <a:pos x="37" y="341"/>
              </a:cxn>
              <a:cxn ang="0">
                <a:pos x="69" y="273"/>
              </a:cxn>
              <a:cxn ang="0">
                <a:pos x="109" y="212"/>
              </a:cxn>
              <a:cxn ang="0">
                <a:pos x="157" y="159"/>
              </a:cxn>
              <a:cxn ang="0">
                <a:pos x="213" y="113"/>
              </a:cxn>
              <a:cxn ang="0">
                <a:pos x="276" y="75"/>
              </a:cxn>
              <a:cxn ang="0">
                <a:pos x="345" y="44"/>
              </a:cxn>
              <a:cxn ang="0">
                <a:pos x="417" y="21"/>
              </a:cxn>
              <a:cxn ang="0">
                <a:pos x="494" y="6"/>
              </a:cxn>
              <a:cxn ang="0">
                <a:pos x="575" y="0"/>
              </a:cxn>
              <a:cxn ang="0">
                <a:pos x="682" y="4"/>
              </a:cxn>
              <a:cxn ang="0">
                <a:pos x="798" y="25"/>
              </a:cxn>
              <a:cxn ang="0">
                <a:pos x="907" y="61"/>
              </a:cxn>
              <a:cxn ang="0">
                <a:pos x="907" y="159"/>
              </a:cxn>
              <a:cxn ang="0">
                <a:pos x="866" y="171"/>
              </a:cxn>
              <a:cxn ang="0">
                <a:pos x="785" y="113"/>
              </a:cxn>
              <a:cxn ang="0">
                <a:pos x="694" y="75"/>
              </a:cxn>
              <a:cxn ang="0">
                <a:pos x="624" y="61"/>
              </a:cxn>
              <a:cxn ang="0">
                <a:pos x="554" y="60"/>
              </a:cxn>
              <a:cxn ang="0">
                <a:pos x="491" y="69"/>
              </a:cxn>
              <a:cxn ang="0">
                <a:pos x="432" y="86"/>
              </a:cxn>
              <a:cxn ang="0">
                <a:pos x="379" y="111"/>
              </a:cxn>
              <a:cxn ang="0">
                <a:pos x="330" y="144"/>
              </a:cxn>
              <a:cxn ang="0">
                <a:pos x="286" y="184"/>
              </a:cxn>
              <a:cxn ang="0">
                <a:pos x="249" y="231"/>
              </a:cxn>
              <a:cxn ang="0">
                <a:pos x="206" y="313"/>
              </a:cxn>
              <a:cxn ang="0">
                <a:pos x="168" y="434"/>
              </a:cxn>
              <a:cxn ang="0">
                <a:pos x="156" y="564"/>
              </a:cxn>
              <a:cxn ang="0">
                <a:pos x="169" y="702"/>
              </a:cxn>
              <a:cxn ang="0">
                <a:pos x="208" y="824"/>
              </a:cxn>
              <a:cxn ang="0">
                <a:pos x="273" y="924"/>
              </a:cxn>
              <a:cxn ang="0">
                <a:pos x="358" y="998"/>
              </a:cxn>
              <a:cxn ang="0">
                <a:pos x="461" y="1045"/>
              </a:cxn>
              <a:cxn ang="0">
                <a:pos x="577" y="1060"/>
              </a:cxn>
              <a:cxn ang="0">
                <a:pos x="653" y="1055"/>
              </a:cxn>
              <a:cxn ang="0">
                <a:pos x="725" y="1037"/>
              </a:cxn>
              <a:cxn ang="0">
                <a:pos x="839" y="985"/>
              </a:cxn>
              <a:cxn ang="0">
                <a:pos x="911" y="934"/>
              </a:cxn>
              <a:cxn ang="0">
                <a:pos x="827" y="1073"/>
              </a:cxn>
              <a:cxn ang="0">
                <a:pos x="713" y="1107"/>
              </a:cxn>
              <a:cxn ang="0">
                <a:pos x="587" y="1122"/>
              </a:cxn>
              <a:cxn ang="0">
                <a:pos x="462" y="1116"/>
              </a:cxn>
              <a:cxn ang="0">
                <a:pos x="349" y="1092"/>
              </a:cxn>
            </a:cxnLst>
            <a:rect l="0" t="0" r="r" b="b"/>
            <a:pathLst>
              <a:path w="934" h="1122">
                <a:moveTo>
                  <a:pt x="323" y="1082"/>
                </a:moveTo>
                <a:lnTo>
                  <a:pt x="298" y="1073"/>
                </a:lnTo>
                <a:lnTo>
                  <a:pt x="274" y="1061"/>
                </a:lnTo>
                <a:lnTo>
                  <a:pt x="250" y="1049"/>
                </a:lnTo>
                <a:lnTo>
                  <a:pt x="228" y="1036"/>
                </a:lnTo>
                <a:lnTo>
                  <a:pt x="207" y="1021"/>
                </a:lnTo>
                <a:lnTo>
                  <a:pt x="187" y="1005"/>
                </a:lnTo>
                <a:lnTo>
                  <a:pt x="168" y="988"/>
                </a:lnTo>
                <a:lnTo>
                  <a:pt x="150" y="970"/>
                </a:lnTo>
                <a:lnTo>
                  <a:pt x="132" y="951"/>
                </a:lnTo>
                <a:lnTo>
                  <a:pt x="116" y="932"/>
                </a:lnTo>
                <a:lnTo>
                  <a:pt x="100" y="910"/>
                </a:lnTo>
                <a:lnTo>
                  <a:pt x="86" y="888"/>
                </a:lnTo>
                <a:lnTo>
                  <a:pt x="72" y="865"/>
                </a:lnTo>
                <a:lnTo>
                  <a:pt x="61" y="841"/>
                </a:lnTo>
                <a:lnTo>
                  <a:pt x="49" y="816"/>
                </a:lnTo>
                <a:lnTo>
                  <a:pt x="40" y="789"/>
                </a:lnTo>
                <a:lnTo>
                  <a:pt x="30" y="763"/>
                </a:lnTo>
                <a:lnTo>
                  <a:pt x="23" y="735"/>
                </a:lnTo>
                <a:lnTo>
                  <a:pt x="15" y="708"/>
                </a:lnTo>
                <a:lnTo>
                  <a:pt x="10" y="679"/>
                </a:lnTo>
                <a:lnTo>
                  <a:pt x="6" y="649"/>
                </a:lnTo>
                <a:lnTo>
                  <a:pt x="2" y="620"/>
                </a:lnTo>
                <a:lnTo>
                  <a:pt x="1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4" y="494"/>
                </a:lnTo>
                <a:lnTo>
                  <a:pt x="6" y="473"/>
                </a:lnTo>
                <a:lnTo>
                  <a:pt x="8" y="454"/>
                </a:lnTo>
                <a:lnTo>
                  <a:pt x="11" y="434"/>
                </a:lnTo>
                <a:lnTo>
                  <a:pt x="15" y="415"/>
                </a:lnTo>
                <a:lnTo>
                  <a:pt x="21" y="396"/>
                </a:lnTo>
                <a:lnTo>
                  <a:pt x="26" y="378"/>
                </a:lnTo>
                <a:lnTo>
                  <a:pt x="31" y="359"/>
                </a:lnTo>
                <a:lnTo>
                  <a:pt x="37" y="341"/>
                </a:lnTo>
                <a:lnTo>
                  <a:pt x="45" y="323"/>
                </a:lnTo>
                <a:lnTo>
                  <a:pt x="52" y="306"/>
                </a:lnTo>
                <a:lnTo>
                  <a:pt x="60" y="290"/>
                </a:lnTo>
                <a:lnTo>
                  <a:pt x="69" y="273"/>
                </a:lnTo>
                <a:lnTo>
                  <a:pt x="78" y="258"/>
                </a:lnTo>
                <a:lnTo>
                  <a:pt x="88" y="242"/>
                </a:lnTo>
                <a:lnTo>
                  <a:pt x="99" y="227"/>
                </a:lnTo>
                <a:lnTo>
                  <a:pt x="109" y="212"/>
                </a:lnTo>
                <a:lnTo>
                  <a:pt x="121" y="198"/>
                </a:lnTo>
                <a:lnTo>
                  <a:pt x="133" y="184"/>
                </a:lnTo>
                <a:lnTo>
                  <a:pt x="144" y="172"/>
                </a:lnTo>
                <a:lnTo>
                  <a:pt x="157" y="159"/>
                </a:lnTo>
                <a:lnTo>
                  <a:pt x="171" y="147"/>
                </a:lnTo>
                <a:lnTo>
                  <a:pt x="185" y="136"/>
                </a:lnTo>
                <a:lnTo>
                  <a:pt x="198" y="124"/>
                </a:lnTo>
                <a:lnTo>
                  <a:pt x="213" y="113"/>
                </a:lnTo>
                <a:lnTo>
                  <a:pt x="228" y="103"/>
                </a:lnTo>
                <a:lnTo>
                  <a:pt x="244" y="93"/>
                </a:lnTo>
                <a:lnTo>
                  <a:pt x="260" y="84"/>
                </a:lnTo>
                <a:lnTo>
                  <a:pt x="276" y="75"/>
                </a:lnTo>
                <a:lnTo>
                  <a:pt x="293" y="67"/>
                </a:lnTo>
                <a:lnTo>
                  <a:pt x="310" y="59"/>
                </a:lnTo>
                <a:lnTo>
                  <a:pt x="327" y="51"/>
                </a:lnTo>
                <a:lnTo>
                  <a:pt x="345" y="44"/>
                </a:lnTo>
                <a:lnTo>
                  <a:pt x="363" y="38"/>
                </a:lnTo>
                <a:lnTo>
                  <a:pt x="381" y="31"/>
                </a:lnTo>
                <a:lnTo>
                  <a:pt x="399" y="26"/>
                </a:lnTo>
                <a:lnTo>
                  <a:pt x="417" y="21"/>
                </a:lnTo>
                <a:lnTo>
                  <a:pt x="436" y="17"/>
                </a:lnTo>
                <a:lnTo>
                  <a:pt x="455" y="12"/>
                </a:lnTo>
                <a:lnTo>
                  <a:pt x="474" y="9"/>
                </a:lnTo>
                <a:lnTo>
                  <a:pt x="494" y="6"/>
                </a:lnTo>
                <a:lnTo>
                  <a:pt x="514" y="4"/>
                </a:lnTo>
                <a:lnTo>
                  <a:pt x="533" y="2"/>
                </a:lnTo>
                <a:lnTo>
                  <a:pt x="554" y="1"/>
                </a:lnTo>
                <a:lnTo>
                  <a:pt x="575" y="0"/>
                </a:lnTo>
                <a:lnTo>
                  <a:pt x="595" y="0"/>
                </a:lnTo>
                <a:lnTo>
                  <a:pt x="623" y="1"/>
                </a:lnTo>
                <a:lnTo>
                  <a:pt x="653" y="2"/>
                </a:lnTo>
                <a:lnTo>
                  <a:pt x="682" y="4"/>
                </a:lnTo>
                <a:lnTo>
                  <a:pt x="711" y="7"/>
                </a:lnTo>
                <a:lnTo>
                  <a:pt x="740" y="12"/>
                </a:lnTo>
                <a:lnTo>
                  <a:pt x="768" y="18"/>
                </a:lnTo>
                <a:lnTo>
                  <a:pt x="798" y="25"/>
                </a:lnTo>
                <a:lnTo>
                  <a:pt x="827" y="33"/>
                </a:lnTo>
                <a:lnTo>
                  <a:pt x="854" y="41"/>
                </a:lnTo>
                <a:lnTo>
                  <a:pt x="882" y="51"/>
                </a:lnTo>
                <a:lnTo>
                  <a:pt x="907" y="61"/>
                </a:lnTo>
                <a:lnTo>
                  <a:pt x="934" y="73"/>
                </a:lnTo>
                <a:lnTo>
                  <a:pt x="924" y="98"/>
                </a:lnTo>
                <a:lnTo>
                  <a:pt x="916" y="127"/>
                </a:lnTo>
                <a:lnTo>
                  <a:pt x="907" y="159"/>
                </a:lnTo>
                <a:lnTo>
                  <a:pt x="900" y="194"/>
                </a:lnTo>
                <a:lnTo>
                  <a:pt x="890" y="195"/>
                </a:lnTo>
                <a:lnTo>
                  <a:pt x="880" y="183"/>
                </a:lnTo>
                <a:lnTo>
                  <a:pt x="866" y="171"/>
                </a:lnTo>
                <a:lnTo>
                  <a:pt x="850" y="157"/>
                </a:lnTo>
                <a:lnTo>
                  <a:pt x="831" y="142"/>
                </a:lnTo>
                <a:lnTo>
                  <a:pt x="810" y="127"/>
                </a:lnTo>
                <a:lnTo>
                  <a:pt x="785" y="113"/>
                </a:lnTo>
                <a:lnTo>
                  <a:pt x="758" y="99"/>
                </a:lnTo>
                <a:lnTo>
                  <a:pt x="727" y="86"/>
                </a:lnTo>
                <a:lnTo>
                  <a:pt x="711" y="80"/>
                </a:lnTo>
                <a:lnTo>
                  <a:pt x="694" y="75"/>
                </a:lnTo>
                <a:lnTo>
                  <a:pt x="677" y="70"/>
                </a:lnTo>
                <a:lnTo>
                  <a:pt x="660" y="67"/>
                </a:lnTo>
                <a:lnTo>
                  <a:pt x="642" y="63"/>
                </a:lnTo>
                <a:lnTo>
                  <a:pt x="624" y="61"/>
                </a:lnTo>
                <a:lnTo>
                  <a:pt x="606" y="60"/>
                </a:lnTo>
                <a:lnTo>
                  <a:pt x="588" y="59"/>
                </a:lnTo>
                <a:lnTo>
                  <a:pt x="571" y="59"/>
                </a:lnTo>
                <a:lnTo>
                  <a:pt x="554" y="60"/>
                </a:lnTo>
                <a:lnTo>
                  <a:pt x="539" y="61"/>
                </a:lnTo>
                <a:lnTo>
                  <a:pt x="523" y="63"/>
                </a:lnTo>
                <a:lnTo>
                  <a:pt x="507" y="65"/>
                </a:lnTo>
                <a:lnTo>
                  <a:pt x="491" y="69"/>
                </a:lnTo>
                <a:lnTo>
                  <a:pt x="476" y="72"/>
                </a:lnTo>
                <a:lnTo>
                  <a:pt x="460" y="76"/>
                </a:lnTo>
                <a:lnTo>
                  <a:pt x="446" y="80"/>
                </a:lnTo>
                <a:lnTo>
                  <a:pt x="432" y="86"/>
                </a:lnTo>
                <a:lnTo>
                  <a:pt x="418" y="91"/>
                </a:lnTo>
                <a:lnTo>
                  <a:pt x="404" y="97"/>
                </a:lnTo>
                <a:lnTo>
                  <a:pt x="391" y="104"/>
                </a:lnTo>
                <a:lnTo>
                  <a:pt x="379" y="111"/>
                </a:lnTo>
                <a:lnTo>
                  <a:pt x="366" y="119"/>
                </a:lnTo>
                <a:lnTo>
                  <a:pt x="353" y="126"/>
                </a:lnTo>
                <a:lnTo>
                  <a:pt x="341" y="134"/>
                </a:lnTo>
                <a:lnTo>
                  <a:pt x="330" y="144"/>
                </a:lnTo>
                <a:lnTo>
                  <a:pt x="318" y="154"/>
                </a:lnTo>
                <a:lnTo>
                  <a:pt x="308" y="163"/>
                </a:lnTo>
                <a:lnTo>
                  <a:pt x="297" y="174"/>
                </a:lnTo>
                <a:lnTo>
                  <a:pt x="286" y="184"/>
                </a:lnTo>
                <a:lnTo>
                  <a:pt x="277" y="195"/>
                </a:lnTo>
                <a:lnTo>
                  <a:pt x="267" y="207"/>
                </a:lnTo>
                <a:lnTo>
                  <a:pt x="258" y="218"/>
                </a:lnTo>
                <a:lnTo>
                  <a:pt x="249" y="231"/>
                </a:lnTo>
                <a:lnTo>
                  <a:pt x="241" y="243"/>
                </a:lnTo>
                <a:lnTo>
                  <a:pt x="233" y="257"/>
                </a:lnTo>
                <a:lnTo>
                  <a:pt x="219" y="283"/>
                </a:lnTo>
                <a:lnTo>
                  <a:pt x="206" y="313"/>
                </a:lnTo>
                <a:lnTo>
                  <a:pt x="194" y="341"/>
                </a:lnTo>
                <a:lnTo>
                  <a:pt x="184" y="372"/>
                </a:lnTo>
                <a:lnTo>
                  <a:pt x="175" y="402"/>
                </a:lnTo>
                <a:lnTo>
                  <a:pt x="168" y="434"/>
                </a:lnTo>
                <a:lnTo>
                  <a:pt x="162" y="466"/>
                </a:lnTo>
                <a:lnTo>
                  <a:pt x="159" y="497"/>
                </a:lnTo>
                <a:lnTo>
                  <a:pt x="156" y="530"/>
                </a:lnTo>
                <a:lnTo>
                  <a:pt x="156" y="564"/>
                </a:lnTo>
                <a:lnTo>
                  <a:pt x="156" y="600"/>
                </a:lnTo>
                <a:lnTo>
                  <a:pt x="159" y="635"/>
                </a:lnTo>
                <a:lnTo>
                  <a:pt x="162" y="669"/>
                </a:lnTo>
                <a:lnTo>
                  <a:pt x="169" y="702"/>
                </a:lnTo>
                <a:lnTo>
                  <a:pt x="176" y="734"/>
                </a:lnTo>
                <a:lnTo>
                  <a:pt x="185" y="765"/>
                </a:lnTo>
                <a:lnTo>
                  <a:pt x="195" y="795"/>
                </a:lnTo>
                <a:lnTo>
                  <a:pt x="208" y="824"/>
                </a:lnTo>
                <a:lnTo>
                  <a:pt x="222" y="851"/>
                </a:lnTo>
                <a:lnTo>
                  <a:pt x="237" y="877"/>
                </a:lnTo>
                <a:lnTo>
                  <a:pt x="254" y="902"/>
                </a:lnTo>
                <a:lnTo>
                  <a:pt x="273" y="924"/>
                </a:lnTo>
                <a:lnTo>
                  <a:pt x="292" y="945"/>
                </a:lnTo>
                <a:lnTo>
                  <a:pt x="313" y="964"/>
                </a:lnTo>
                <a:lnTo>
                  <a:pt x="335" y="983"/>
                </a:lnTo>
                <a:lnTo>
                  <a:pt x="358" y="998"/>
                </a:lnTo>
                <a:lnTo>
                  <a:pt x="383" y="1013"/>
                </a:lnTo>
                <a:lnTo>
                  <a:pt x="408" y="1026"/>
                </a:lnTo>
                <a:lnTo>
                  <a:pt x="435" y="1037"/>
                </a:lnTo>
                <a:lnTo>
                  <a:pt x="461" y="1045"/>
                </a:lnTo>
                <a:lnTo>
                  <a:pt x="489" y="1052"/>
                </a:lnTo>
                <a:lnTo>
                  <a:pt x="517" y="1056"/>
                </a:lnTo>
                <a:lnTo>
                  <a:pt x="547" y="1059"/>
                </a:lnTo>
                <a:lnTo>
                  <a:pt x="577" y="1060"/>
                </a:lnTo>
                <a:lnTo>
                  <a:pt x="597" y="1060"/>
                </a:lnTo>
                <a:lnTo>
                  <a:pt x="616" y="1059"/>
                </a:lnTo>
                <a:lnTo>
                  <a:pt x="635" y="1057"/>
                </a:lnTo>
                <a:lnTo>
                  <a:pt x="653" y="1055"/>
                </a:lnTo>
                <a:lnTo>
                  <a:pt x="671" y="1050"/>
                </a:lnTo>
                <a:lnTo>
                  <a:pt x="690" y="1047"/>
                </a:lnTo>
                <a:lnTo>
                  <a:pt x="707" y="1042"/>
                </a:lnTo>
                <a:lnTo>
                  <a:pt x="725" y="1037"/>
                </a:lnTo>
                <a:lnTo>
                  <a:pt x="758" y="1025"/>
                </a:lnTo>
                <a:lnTo>
                  <a:pt x="787" y="1012"/>
                </a:lnTo>
                <a:lnTo>
                  <a:pt x="815" y="998"/>
                </a:lnTo>
                <a:lnTo>
                  <a:pt x="839" y="985"/>
                </a:lnTo>
                <a:lnTo>
                  <a:pt x="860" y="971"/>
                </a:lnTo>
                <a:lnTo>
                  <a:pt x="880" y="957"/>
                </a:lnTo>
                <a:lnTo>
                  <a:pt x="897" y="944"/>
                </a:lnTo>
                <a:lnTo>
                  <a:pt x="911" y="934"/>
                </a:lnTo>
                <a:lnTo>
                  <a:pt x="903" y="1031"/>
                </a:lnTo>
                <a:lnTo>
                  <a:pt x="880" y="1046"/>
                </a:lnTo>
                <a:lnTo>
                  <a:pt x="854" y="1060"/>
                </a:lnTo>
                <a:lnTo>
                  <a:pt x="827" y="1073"/>
                </a:lnTo>
                <a:lnTo>
                  <a:pt x="799" y="1084"/>
                </a:lnTo>
                <a:lnTo>
                  <a:pt x="771" y="1093"/>
                </a:lnTo>
                <a:lnTo>
                  <a:pt x="742" y="1100"/>
                </a:lnTo>
                <a:lnTo>
                  <a:pt x="713" y="1107"/>
                </a:lnTo>
                <a:lnTo>
                  <a:pt x="683" y="1112"/>
                </a:lnTo>
                <a:lnTo>
                  <a:pt x="651" y="1116"/>
                </a:lnTo>
                <a:lnTo>
                  <a:pt x="619" y="1119"/>
                </a:lnTo>
                <a:lnTo>
                  <a:pt x="587" y="1122"/>
                </a:lnTo>
                <a:lnTo>
                  <a:pt x="554" y="1122"/>
                </a:lnTo>
                <a:lnTo>
                  <a:pt x="524" y="1122"/>
                </a:lnTo>
                <a:lnTo>
                  <a:pt x="492" y="1119"/>
                </a:lnTo>
                <a:lnTo>
                  <a:pt x="462" y="1116"/>
                </a:lnTo>
                <a:lnTo>
                  <a:pt x="433" y="1112"/>
                </a:lnTo>
                <a:lnTo>
                  <a:pt x="404" y="1107"/>
                </a:lnTo>
                <a:lnTo>
                  <a:pt x="376" y="1099"/>
                </a:lnTo>
                <a:lnTo>
                  <a:pt x="349" y="1092"/>
                </a:lnTo>
                <a:lnTo>
                  <a:pt x="323" y="10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reeform 35"/>
          <p:cNvSpPr>
            <a:spLocks noEditPoints="1"/>
          </p:cNvSpPr>
          <p:nvPr/>
        </p:nvSpPr>
        <p:spPr bwMode="auto">
          <a:xfrm>
            <a:off x="1125982" y="176671"/>
            <a:ext cx="89249" cy="102200"/>
          </a:xfrm>
          <a:custGeom>
            <a:avLst/>
            <a:gdLst/>
            <a:ahLst/>
            <a:cxnLst>
              <a:cxn ang="0">
                <a:pos x="229" y="777"/>
              </a:cxn>
              <a:cxn ang="0">
                <a:pos x="184" y="901"/>
              </a:cxn>
              <a:cxn ang="0">
                <a:pos x="147" y="998"/>
              </a:cxn>
              <a:cxn ang="0">
                <a:pos x="114" y="1104"/>
              </a:cxn>
              <a:cxn ang="0">
                <a:pos x="88" y="1101"/>
              </a:cxn>
              <a:cxn ang="0">
                <a:pos x="80" y="1100"/>
              </a:cxn>
              <a:cxn ang="0">
                <a:pos x="72" y="1100"/>
              </a:cxn>
              <a:cxn ang="0">
                <a:pos x="54" y="1098"/>
              </a:cxn>
              <a:cxn ang="0">
                <a:pos x="36" y="1098"/>
              </a:cxn>
              <a:cxn ang="0">
                <a:pos x="23" y="1100"/>
              </a:cxn>
              <a:cxn ang="0">
                <a:pos x="0" y="1104"/>
              </a:cxn>
              <a:cxn ang="0">
                <a:pos x="491" y="0"/>
              </a:cxn>
              <a:cxn ang="0">
                <a:pos x="528" y="0"/>
              </a:cxn>
              <a:cxn ang="0">
                <a:pos x="1001" y="1104"/>
              </a:cxn>
              <a:cxn ang="0">
                <a:pos x="968" y="1101"/>
              </a:cxn>
              <a:cxn ang="0">
                <a:pos x="957" y="1101"/>
              </a:cxn>
              <a:cxn ang="0">
                <a:pos x="953" y="1100"/>
              </a:cxn>
              <a:cxn ang="0">
                <a:pos x="944" y="1100"/>
              </a:cxn>
              <a:cxn ang="0">
                <a:pos x="919" y="1098"/>
              </a:cxn>
              <a:cxn ang="0">
                <a:pos x="893" y="1098"/>
              </a:cxn>
              <a:cxn ang="0">
                <a:pos x="871" y="1100"/>
              </a:cxn>
              <a:cxn ang="0">
                <a:pos x="836" y="1104"/>
              </a:cxn>
              <a:cxn ang="0">
                <a:pos x="819" y="1057"/>
              </a:cxn>
              <a:cxn ang="0">
                <a:pos x="804" y="1018"/>
              </a:cxn>
              <a:cxn ang="0">
                <a:pos x="793" y="985"/>
              </a:cxn>
              <a:cxn ang="0">
                <a:pos x="782" y="958"/>
              </a:cxn>
              <a:cxn ang="0">
                <a:pos x="777" y="941"/>
              </a:cxn>
              <a:cxn ang="0">
                <a:pos x="769" y="922"/>
              </a:cxn>
              <a:cxn ang="0">
                <a:pos x="762" y="902"/>
              </a:cxn>
              <a:cxn ang="0">
                <a:pos x="753" y="879"/>
              </a:cxn>
              <a:cxn ang="0">
                <a:pos x="743" y="854"/>
              </a:cxn>
              <a:cxn ang="0">
                <a:pos x="733" y="830"/>
              </a:cxn>
              <a:cxn ang="0">
                <a:pos x="724" y="805"/>
              </a:cxn>
              <a:cxn ang="0">
                <a:pos x="713" y="780"/>
              </a:cxn>
              <a:cxn ang="0">
                <a:pos x="703" y="754"/>
              </a:cxn>
              <a:cxn ang="0">
                <a:pos x="692" y="729"/>
              </a:cxn>
              <a:cxn ang="0">
                <a:pos x="682" y="703"/>
              </a:cxn>
              <a:cxn ang="0">
                <a:pos x="670" y="677"/>
              </a:cxn>
              <a:cxn ang="0">
                <a:pos x="269" y="677"/>
              </a:cxn>
              <a:cxn ang="0">
                <a:pos x="229" y="777"/>
              </a:cxn>
              <a:cxn ang="0">
                <a:pos x="646" y="610"/>
              </a:cxn>
              <a:cxn ang="0">
                <a:pos x="472" y="208"/>
              </a:cxn>
              <a:cxn ang="0">
                <a:pos x="299" y="610"/>
              </a:cxn>
              <a:cxn ang="0">
                <a:pos x="646" y="610"/>
              </a:cxn>
            </a:cxnLst>
            <a:rect l="0" t="0" r="r" b="b"/>
            <a:pathLst>
              <a:path w="1001" h="1104">
                <a:moveTo>
                  <a:pt x="229" y="777"/>
                </a:moveTo>
                <a:lnTo>
                  <a:pt x="184" y="901"/>
                </a:lnTo>
                <a:lnTo>
                  <a:pt x="147" y="998"/>
                </a:lnTo>
                <a:lnTo>
                  <a:pt x="114" y="1104"/>
                </a:lnTo>
                <a:lnTo>
                  <a:pt x="88" y="1101"/>
                </a:lnTo>
                <a:lnTo>
                  <a:pt x="80" y="1100"/>
                </a:lnTo>
                <a:lnTo>
                  <a:pt x="72" y="1100"/>
                </a:lnTo>
                <a:lnTo>
                  <a:pt x="54" y="1098"/>
                </a:lnTo>
                <a:lnTo>
                  <a:pt x="36" y="1098"/>
                </a:lnTo>
                <a:lnTo>
                  <a:pt x="23" y="1100"/>
                </a:lnTo>
                <a:lnTo>
                  <a:pt x="0" y="1104"/>
                </a:lnTo>
                <a:lnTo>
                  <a:pt x="491" y="0"/>
                </a:lnTo>
                <a:lnTo>
                  <a:pt x="528" y="0"/>
                </a:lnTo>
                <a:lnTo>
                  <a:pt x="1001" y="1104"/>
                </a:lnTo>
                <a:lnTo>
                  <a:pt x="968" y="1101"/>
                </a:lnTo>
                <a:lnTo>
                  <a:pt x="957" y="1101"/>
                </a:lnTo>
                <a:lnTo>
                  <a:pt x="953" y="1100"/>
                </a:lnTo>
                <a:lnTo>
                  <a:pt x="944" y="1100"/>
                </a:lnTo>
                <a:lnTo>
                  <a:pt x="919" y="1098"/>
                </a:lnTo>
                <a:lnTo>
                  <a:pt x="893" y="1098"/>
                </a:lnTo>
                <a:lnTo>
                  <a:pt x="871" y="1100"/>
                </a:lnTo>
                <a:lnTo>
                  <a:pt x="836" y="1104"/>
                </a:lnTo>
                <a:lnTo>
                  <a:pt x="819" y="1057"/>
                </a:lnTo>
                <a:lnTo>
                  <a:pt x="804" y="1018"/>
                </a:lnTo>
                <a:lnTo>
                  <a:pt x="793" y="985"/>
                </a:lnTo>
                <a:lnTo>
                  <a:pt x="782" y="958"/>
                </a:lnTo>
                <a:lnTo>
                  <a:pt x="777" y="941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3" y="854"/>
                </a:lnTo>
                <a:lnTo>
                  <a:pt x="733" y="830"/>
                </a:lnTo>
                <a:lnTo>
                  <a:pt x="724" y="805"/>
                </a:lnTo>
                <a:lnTo>
                  <a:pt x="713" y="780"/>
                </a:lnTo>
                <a:lnTo>
                  <a:pt x="703" y="754"/>
                </a:lnTo>
                <a:lnTo>
                  <a:pt x="692" y="729"/>
                </a:lnTo>
                <a:lnTo>
                  <a:pt x="682" y="703"/>
                </a:lnTo>
                <a:lnTo>
                  <a:pt x="670" y="677"/>
                </a:lnTo>
                <a:lnTo>
                  <a:pt x="269" y="677"/>
                </a:lnTo>
                <a:lnTo>
                  <a:pt x="229" y="777"/>
                </a:lnTo>
                <a:close/>
                <a:moveTo>
                  <a:pt x="646" y="610"/>
                </a:moveTo>
                <a:lnTo>
                  <a:pt x="472" y="208"/>
                </a:lnTo>
                <a:lnTo>
                  <a:pt x="299" y="610"/>
                </a:lnTo>
                <a:lnTo>
                  <a:pt x="646" y="6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Freeform 36"/>
          <p:cNvSpPr>
            <a:spLocks noEditPoints="1"/>
          </p:cNvSpPr>
          <p:nvPr/>
        </p:nvSpPr>
        <p:spPr bwMode="auto">
          <a:xfrm>
            <a:off x="1057895" y="178175"/>
            <a:ext cx="60508" cy="96188"/>
          </a:xfrm>
          <a:custGeom>
            <a:avLst/>
            <a:gdLst/>
            <a:ahLst/>
            <a:cxnLst>
              <a:cxn ang="0">
                <a:pos x="233" y="587"/>
              </a:cxn>
              <a:cxn ang="0">
                <a:pos x="194" y="586"/>
              </a:cxn>
              <a:cxn ang="0">
                <a:pos x="139" y="584"/>
              </a:cxn>
              <a:cxn ang="0">
                <a:pos x="99" y="1076"/>
              </a:cxn>
              <a:cxn ang="0">
                <a:pos x="37" y="1076"/>
              </a:cxn>
              <a:cxn ang="0">
                <a:pos x="283" y="0"/>
              </a:cxn>
              <a:cxn ang="0">
                <a:pos x="388" y="3"/>
              </a:cxn>
              <a:cxn ang="0">
                <a:pos x="475" y="13"/>
              </a:cxn>
              <a:cxn ang="0">
                <a:pos x="544" y="31"/>
              </a:cxn>
              <a:cxn ang="0">
                <a:pos x="599" y="56"/>
              </a:cxn>
              <a:cxn ang="0">
                <a:pos x="640" y="91"/>
              </a:cxn>
              <a:cxn ang="0">
                <a:pos x="667" y="136"/>
              </a:cxn>
              <a:cxn ang="0">
                <a:pos x="683" y="192"/>
              </a:cxn>
              <a:cxn ang="0">
                <a:pos x="689" y="258"/>
              </a:cxn>
              <a:cxn ang="0">
                <a:pos x="683" y="325"/>
              </a:cxn>
              <a:cxn ang="0">
                <a:pos x="667" y="382"/>
              </a:cxn>
              <a:cxn ang="0">
                <a:pos x="642" y="431"/>
              </a:cxn>
              <a:cxn ang="0">
                <a:pos x="605" y="473"/>
              </a:cxn>
              <a:cxn ang="0">
                <a:pos x="559" y="507"/>
              </a:cxn>
              <a:cxn ang="0">
                <a:pos x="501" y="537"/>
              </a:cxn>
              <a:cxn ang="0">
                <a:pos x="432" y="560"/>
              </a:cxn>
              <a:cxn ang="0">
                <a:pos x="351" y="580"/>
              </a:cxn>
              <a:cxn ang="0">
                <a:pos x="323" y="585"/>
              </a:cxn>
              <a:cxn ang="0">
                <a:pos x="286" y="588"/>
              </a:cxn>
              <a:cxn ang="0">
                <a:pos x="246" y="588"/>
              </a:cxn>
              <a:cxn ang="0">
                <a:pos x="224" y="524"/>
              </a:cxn>
              <a:cxn ang="0">
                <a:pos x="260" y="522"/>
              </a:cxn>
              <a:cxn ang="0">
                <a:pos x="293" y="521"/>
              </a:cxn>
              <a:cxn ang="0">
                <a:pos x="350" y="513"/>
              </a:cxn>
              <a:cxn ang="0">
                <a:pos x="399" y="496"/>
              </a:cxn>
              <a:cxn ang="0">
                <a:pos x="442" y="471"/>
              </a:cxn>
              <a:cxn ang="0">
                <a:pos x="478" y="442"/>
              </a:cxn>
              <a:cxn ang="0">
                <a:pos x="506" y="406"/>
              </a:cxn>
              <a:cxn ang="0">
                <a:pos x="528" y="363"/>
              </a:cxn>
              <a:cxn ang="0">
                <a:pos x="539" y="317"/>
              </a:cxn>
              <a:cxn ang="0">
                <a:pos x="544" y="266"/>
              </a:cxn>
              <a:cxn ang="0">
                <a:pos x="541" y="227"/>
              </a:cxn>
              <a:cxn ang="0">
                <a:pos x="534" y="191"/>
              </a:cxn>
              <a:cxn ang="0">
                <a:pos x="520" y="157"/>
              </a:cxn>
              <a:cxn ang="0">
                <a:pos x="501" y="127"/>
              </a:cxn>
              <a:cxn ang="0">
                <a:pos x="476" y="103"/>
              </a:cxn>
              <a:cxn ang="0">
                <a:pos x="445" y="84"/>
              </a:cxn>
              <a:cxn ang="0">
                <a:pos x="409" y="70"/>
              </a:cxn>
              <a:cxn ang="0">
                <a:pos x="366" y="64"/>
              </a:cxn>
              <a:cxn ang="0">
                <a:pos x="337" y="62"/>
              </a:cxn>
              <a:cxn ang="0">
                <a:pos x="281" y="60"/>
              </a:cxn>
              <a:cxn ang="0">
                <a:pos x="139" y="60"/>
              </a:cxn>
            </a:cxnLst>
            <a:rect l="0" t="0" r="r" b="b"/>
            <a:pathLst>
              <a:path w="689" h="1080">
                <a:moveTo>
                  <a:pt x="246" y="588"/>
                </a:moveTo>
                <a:lnTo>
                  <a:pt x="241" y="588"/>
                </a:lnTo>
                <a:lnTo>
                  <a:pt x="233" y="587"/>
                </a:lnTo>
                <a:lnTo>
                  <a:pt x="226" y="587"/>
                </a:lnTo>
                <a:lnTo>
                  <a:pt x="219" y="586"/>
                </a:lnTo>
                <a:lnTo>
                  <a:pt x="194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0" y="1077"/>
                </a:lnTo>
                <a:lnTo>
                  <a:pt x="99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283" y="0"/>
                </a:lnTo>
                <a:lnTo>
                  <a:pt x="320" y="0"/>
                </a:lnTo>
                <a:lnTo>
                  <a:pt x="355" y="1"/>
                </a:lnTo>
                <a:lnTo>
                  <a:pt x="388" y="3"/>
                </a:lnTo>
                <a:lnTo>
                  <a:pt x="418" y="5"/>
                </a:lnTo>
                <a:lnTo>
                  <a:pt x="447" y="10"/>
                </a:lnTo>
                <a:lnTo>
                  <a:pt x="475" y="13"/>
                </a:lnTo>
                <a:lnTo>
                  <a:pt x="499" y="18"/>
                </a:lnTo>
                <a:lnTo>
                  <a:pt x="522" y="24"/>
                </a:lnTo>
                <a:lnTo>
                  <a:pt x="544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7" y="212"/>
                </a:lnTo>
                <a:lnTo>
                  <a:pt x="689" y="235"/>
                </a:lnTo>
                <a:lnTo>
                  <a:pt x="689" y="258"/>
                </a:lnTo>
                <a:lnTo>
                  <a:pt x="689" y="281"/>
                </a:lnTo>
                <a:lnTo>
                  <a:pt x="687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1" y="485"/>
                </a:lnTo>
                <a:lnTo>
                  <a:pt x="575" y="497"/>
                </a:lnTo>
                <a:lnTo>
                  <a:pt x="559" y="507"/>
                </a:lnTo>
                <a:lnTo>
                  <a:pt x="541" y="518"/>
                </a:lnTo>
                <a:lnTo>
                  <a:pt x="522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lnTo>
                  <a:pt x="299" y="587"/>
                </a:lnTo>
                <a:lnTo>
                  <a:pt x="286" y="588"/>
                </a:lnTo>
                <a:lnTo>
                  <a:pt x="273" y="588"/>
                </a:lnTo>
                <a:lnTo>
                  <a:pt x="260" y="588"/>
                </a:lnTo>
                <a:lnTo>
                  <a:pt x="246" y="588"/>
                </a:lnTo>
                <a:close/>
                <a:moveTo>
                  <a:pt x="211" y="525"/>
                </a:moveTo>
                <a:lnTo>
                  <a:pt x="216" y="525"/>
                </a:lnTo>
                <a:lnTo>
                  <a:pt x="224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4" y="502"/>
                </a:lnTo>
                <a:lnTo>
                  <a:pt x="399" y="496"/>
                </a:lnTo>
                <a:lnTo>
                  <a:pt x="414" y="488"/>
                </a:lnTo>
                <a:lnTo>
                  <a:pt x="429" y="480"/>
                </a:lnTo>
                <a:lnTo>
                  <a:pt x="442" y="471"/>
                </a:lnTo>
                <a:lnTo>
                  <a:pt x="455" y="462"/>
                </a:lnTo>
                <a:lnTo>
                  <a:pt x="466" y="452"/>
                </a:lnTo>
                <a:lnTo>
                  <a:pt x="478" y="442"/>
                </a:lnTo>
                <a:lnTo>
                  <a:pt x="488" y="430"/>
                </a:lnTo>
                <a:lnTo>
                  <a:pt x="498" y="418"/>
                </a:lnTo>
                <a:lnTo>
                  <a:pt x="506" y="406"/>
                </a:lnTo>
                <a:lnTo>
                  <a:pt x="515" y="392"/>
                </a:lnTo>
                <a:lnTo>
                  <a:pt x="521" y="378"/>
                </a:lnTo>
                <a:lnTo>
                  <a:pt x="528" y="363"/>
                </a:lnTo>
                <a:lnTo>
                  <a:pt x="533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4" y="283"/>
                </a:lnTo>
                <a:lnTo>
                  <a:pt x="544" y="266"/>
                </a:lnTo>
                <a:lnTo>
                  <a:pt x="544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6" y="89"/>
                </a:lnTo>
                <a:lnTo>
                  <a:pt x="445" y="84"/>
                </a:lnTo>
                <a:lnTo>
                  <a:pt x="433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6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lnTo>
                  <a:pt x="300" y="61"/>
                </a:lnTo>
                <a:lnTo>
                  <a:pt x="281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Freeform 37"/>
          <p:cNvSpPr>
            <a:spLocks/>
          </p:cNvSpPr>
          <p:nvPr/>
        </p:nvSpPr>
        <p:spPr bwMode="auto">
          <a:xfrm>
            <a:off x="971688" y="178175"/>
            <a:ext cx="71097" cy="96188"/>
          </a:xfrm>
          <a:custGeom>
            <a:avLst/>
            <a:gdLst/>
            <a:ahLst/>
            <a:cxnLst>
              <a:cxn ang="0">
                <a:pos x="139" y="530"/>
              </a:cxn>
              <a:cxn ang="0">
                <a:pos x="139" y="1081"/>
              </a:cxn>
              <a:cxn ang="0">
                <a:pos x="111" y="1078"/>
              </a:cxn>
              <a:cxn ang="0">
                <a:pos x="99" y="1077"/>
              </a:cxn>
              <a:cxn ang="0">
                <a:pos x="92" y="1077"/>
              </a:cxn>
              <a:cxn ang="0">
                <a:pos x="69" y="1075"/>
              </a:cxn>
              <a:cxn ang="0">
                <a:pos x="37" y="1077"/>
              </a:cxn>
              <a:cxn ang="0">
                <a:pos x="0" y="1081"/>
              </a:cxn>
              <a:cxn ang="0">
                <a:pos x="0" y="1"/>
              </a:cxn>
              <a:cxn ang="0">
                <a:pos x="39" y="3"/>
              </a:cxn>
              <a:cxn ang="0">
                <a:pos x="69" y="4"/>
              </a:cxn>
              <a:cxn ang="0">
                <a:pos x="97" y="3"/>
              </a:cxn>
              <a:cxn ang="0">
                <a:pos x="139" y="1"/>
              </a:cxn>
              <a:cxn ang="0">
                <a:pos x="139" y="488"/>
              </a:cxn>
              <a:cxn ang="0">
                <a:pos x="143" y="490"/>
              </a:cxn>
              <a:cxn ang="0">
                <a:pos x="147" y="491"/>
              </a:cxn>
              <a:cxn ang="0">
                <a:pos x="154" y="490"/>
              </a:cxn>
              <a:cxn ang="0">
                <a:pos x="161" y="488"/>
              </a:cxn>
              <a:cxn ang="0">
                <a:pos x="170" y="484"/>
              </a:cxn>
              <a:cxn ang="0">
                <a:pos x="178" y="479"/>
              </a:cxn>
              <a:cxn ang="0">
                <a:pos x="185" y="473"/>
              </a:cxn>
              <a:cxn ang="0">
                <a:pos x="194" y="466"/>
              </a:cxn>
              <a:cxn ang="0">
                <a:pos x="202" y="459"/>
              </a:cxn>
              <a:cxn ang="0">
                <a:pos x="212" y="450"/>
              </a:cxn>
              <a:cxn ang="0">
                <a:pos x="223" y="440"/>
              </a:cxn>
              <a:cxn ang="0">
                <a:pos x="234" y="429"/>
              </a:cxn>
              <a:cxn ang="0">
                <a:pos x="247" y="416"/>
              </a:cxn>
              <a:cxn ang="0">
                <a:pos x="262" y="402"/>
              </a:cxn>
              <a:cxn ang="0">
                <a:pos x="651" y="1"/>
              </a:cxn>
              <a:cxn ang="0">
                <a:pos x="686" y="3"/>
              </a:cxn>
              <a:cxn ang="0">
                <a:pos x="713" y="4"/>
              </a:cxn>
              <a:cxn ang="0">
                <a:pos x="737" y="3"/>
              </a:cxn>
              <a:cxn ang="0">
                <a:pos x="773" y="0"/>
              </a:cxn>
              <a:cxn ang="0">
                <a:pos x="416" y="345"/>
              </a:cxn>
              <a:cxn ang="0">
                <a:pos x="283" y="480"/>
              </a:cxn>
              <a:cxn ang="0">
                <a:pos x="416" y="630"/>
              </a:cxn>
              <a:cxn ang="0">
                <a:pos x="569" y="804"/>
              </a:cxn>
              <a:cxn ang="0">
                <a:pos x="666" y="915"/>
              </a:cxn>
              <a:cxn ang="0">
                <a:pos x="794" y="1073"/>
              </a:cxn>
              <a:cxn ang="0">
                <a:pos x="794" y="1081"/>
              </a:cxn>
              <a:cxn ang="0">
                <a:pos x="759" y="1078"/>
              </a:cxn>
              <a:cxn ang="0">
                <a:pos x="749" y="1078"/>
              </a:cxn>
              <a:cxn ang="0">
                <a:pos x="742" y="1077"/>
              </a:cxn>
              <a:cxn ang="0">
                <a:pos x="734" y="1077"/>
              </a:cxn>
              <a:cxn ang="0">
                <a:pos x="707" y="1075"/>
              </a:cxn>
              <a:cxn ang="0">
                <a:pos x="666" y="1077"/>
              </a:cxn>
              <a:cxn ang="0">
                <a:pos x="619" y="1081"/>
              </a:cxn>
              <a:cxn ang="0">
                <a:pos x="589" y="1039"/>
              </a:cxn>
              <a:cxn ang="0">
                <a:pos x="561" y="1001"/>
              </a:cxn>
              <a:cxn ang="0">
                <a:pos x="535" y="967"/>
              </a:cxn>
              <a:cxn ang="0">
                <a:pos x="511" y="937"/>
              </a:cxn>
              <a:cxn ang="0">
                <a:pos x="165" y="535"/>
              </a:cxn>
              <a:cxn ang="0">
                <a:pos x="160" y="531"/>
              </a:cxn>
              <a:cxn ang="0">
                <a:pos x="155" y="529"/>
              </a:cxn>
              <a:cxn ang="0">
                <a:pos x="149" y="526"/>
              </a:cxn>
              <a:cxn ang="0">
                <a:pos x="143" y="526"/>
              </a:cxn>
              <a:cxn ang="0">
                <a:pos x="142" y="526"/>
              </a:cxn>
              <a:cxn ang="0">
                <a:pos x="141" y="528"/>
              </a:cxn>
              <a:cxn ang="0">
                <a:pos x="140" y="529"/>
              </a:cxn>
              <a:cxn ang="0">
                <a:pos x="139" y="530"/>
              </a:cxn>
            </a:cxnLst>
            <a:rect l="0" t="0" r="r" b="b"/>
            <a:pathLst>
              <a:path w="794" h="1081">
                <a:moveTo>
                  <a:pt x="139" y="530"/>
                </a:moveTo>
                <a:lnTo>
                  <a:pt x="139" y="1081"/>
                </a:lnTo>
                <a:lnTo>
                  <a:pt x="111" y="1078"/>
                </a:lnTo>
                <a:lnTo>
                  <a:pt x="99" y="1077"/>
                </a:lnTo>
                <a:lnTo>
                  <a:pt x="92" y="1077"/>
                </a:lnTo>
                <a:lnTo>
                  <a:pt x="69" y="1075"/>
                </a:lnTo>
                <a:lnTo>
                  <a:pt x="37" y="1077"/>
                </a:lnTo>
                <a:lnTo>
                  <a:pt x="0" y="1081"/>
                </a:lnTo>
                <a:lnTo>
                  <a:pt x="0" y="1"/>
                </a:lnTo>
                <a:lnTo>
                  <a:pt x="39" y="3"/>
                </a:lnTo>
                <a:lnTo>
                  <a:pt x="69" y="4"/>
                </a:lnTo>
                <a:lnTo>
                  <a:pt x="97" y="3"/>
                </a:lnTo>
                <a:lnTo>
                  <a:pt x="139" y="1"/>
                </a:lnTo>
                <a:lnTo>
                  <a:pt x="139" y="488"/>
                </a:lnTo>
                <a:lnTo>
                  <a:pt x="143" y="490"/>
                </a:lnTo>
                <a:lnTo>
                  <a:pt x="147" y="491"/>
                </a:lnTo>
                <a:lnTo>
                  <a:pt x="154" y="490"/>
                </a:lnTo>
                <a:lnTo>
                  <a:pt x="161" y="488"/>
                </a:lnTo>
                <a:lnTo>
                  <a:pt x="170" y="484"/>
                </a:lnTo>
                <a:lnTo>
                  <a:pt x="178" y="479"/>
                </a:lnTo>
                <a:lnTo>
                  <a:pt x="185" y="473"/>
                </a:lnTo>
                <a:lnTo>
                  <a:pt x="194" y="466"/>
                </a:lnTo>
                <a:lnTo>
                  <a:pt x="202" y="459"/>
                </a:lnTo>
                <a:lnTo>
                  <a:pt x="212" y="450"/>
                </a:lnTo>
                <a:lnTo>
                  <a:pt x="223" y="440"/>
                </a:lnTo>
                <a:lnTo>
                  <a:pt x="234" y="429"/>
                </a:lnTo>
                <a:lnTo>
                  <a:pt x="247" y="416"/>
                </a:lnTo>
                <a:lnTo>
                  <a:pt x="262" y="402"/>
                </a:lnTo>
                <a:lnTo>
                  <a:pt x="651" y="1"/>
                </a:lnTo>
                <a:lnTo>
                  <a:pt x="686" y="3"/>
                </a:lnTo>
                <a:lnTo>
                  <a:pt x="713" y="4"/>
                </a:lnTo>
                <a:lnTo>
                  <a:pt x="737" y="3"/>
                </a:lnTo>
                <a:lnTo>
                  <a:pt x="773" y="0"/>
                </a:lnTo>
                <a:lnTo>
                  <a:pt x="416" y="345"/>
                </a:lnTo>
                <a:lnTo>
                  <a:pt x="283" y="480"/>
                </a:lnTo>
                <a:lnTo>
                  <a:pt x="416" y="630"/>
                </a:lnTo>
                <a:lnTo>
                  <a:pt x="569" y="804"/>
                </a:lnTo>
                <a:lnTo>
                  <a:pt x="666" y="915"/>
                </a:lnTo>
                <a:lnTo>
                  <a:pt x="794" y="1073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2" y="1077"/>
                </a:lnTo>
                <a:lnTo>
                  <a:pt x="734" y="1077"/>
                </a:lnTo>
                <a:lnTo>
                  <a:pt x="707" y="1075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1" y="1001"/>
                </a:lnTo>
                <a:lnTo>
                  <a:pt x="535" y="967"/>
                </a:lnTo>
                <a:lnTo>
                  <a:pt x="511" y="937"/>
                </a:lnTo>
                <a:lnTo>
                  <a:pt x="165" y="535"/>
                </a:lnTo>
                <a:lnTo>
                  <a:pt x="160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2" y="526"/>
                </a:lnTo>
                <a:lnTo>
                  <a:pt x="141" y="528"/>
                </a:lnTo>
                <a:lnTo>
                  <a:pt x="140" y="529"/>
                </a:lnTo>
                <a:lnTo>
                  <a:pt x="139" y="5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Freeform 38"/>
          <p:cNvSpPr>
            <a:spLocks noEditPoints="1"/>
          </p:cNvSpPr>
          <p:nvPr/>
        </p:nvSpPr>
        <p:spPr bwMode="auto">
          <a:xfrm>
            <a:off x="1906519" y="567435"/>
            <a:ext cx="69584" cy="96188"/>
          </a:xfrm>
          <a:custGeom>
            <a:avLst/>
            <a:gdLst/>
            <a:ahLst/>
            <a:cxnLst>
              <a:cxn ang="0">
                <a:pos x="396" y="534"/>
              </a:cxn>
              <a:cxn ang="0">
                <a:pos x="334" y="515"/>
              </a:cxn>
              <a:cxn ang="0">
                <a:pos x="277" y="489"/>
              </a:cxn>
              <a:cxn ang="0">
                <a:pos x="224" y="459"/>
              </a:cxn>
              <a:cxn ang="0">
                <a:pos x="189" y="432"/>
              </a:cxn>
              <a:cxn ang="0">
                <a:pos x="169" y="411"/>
              </a:cxn>
              <a:cxn ang="0">
                <a:pos x="151" y="390"/>
              </a:cxn>
              <a:cxn ang="0">
                <a:pos x="136" y="366"/>
              </a:cxn>
              <a:cxn ang="0">
                <a:pos x="124" y="341"/>
              </a:cxn>
              <a:cxn ang="0">
                <a:pos x="116" y="314"/>
              </a:cxn>
              <a:cxn ang="0">
                <a:pos x="109" y="286"/>
              </a:cxn>
              <a:cxn ang="0">
                <a:pos x="107" y="256"/>
              </a:cxn>
              <a:cxn ang="0">
                <a:pos x="106" y="226"/>
              </a:cxn>
              <a:cxn ang="0">
                <a:pos x="109" y="198"/>
              </a:cxn>
              <a:cxn ang="0">
                <a:pos x="115" y="171"/>
              </a:cxn>
              <a:cxn ang="0">
                <a:pos x="122" y="147"/>
              </a:cxn>
              <a:cxn ang="0">
                <a:pos x="133" y="124"/>
              </a:cxn>
              <a:cxn ang="0">
                <a:pos x="145" y="103"/>
              </a:cxn>
              <a:cxn ang="0">
                <a:pos x="161" y="85"/>
              </a:cxn>
              <a:cxn ang="0">
                <a:pos x="180" y="68"/>
              </a:cxn>
              <a:cxn ang="0">
                <a:pos x="201" y="53"/>
              </a:cxn>
              <a:cxn ang="0">
                <a:pos x="226" y="40"/>
              </a:cxn>
              <a:cxn ang="0">
                <a:pos x="252" y="29"/>
              </a:cxn>
              <a:cxn ang="0">
                <a:pos x="283" y="19"/>
              </a:cxn>
              <a:cxn ang="0">
                <a:pos x="317" y="12"/>
              </a:cxn>
              <a:cxn ang="0">
                <a:pos x="353" y="5"/>
              </a:cxn>
              <a:cxn ang="0">
                <a:pos x="413" y="1"/>
              </a:cxn>
              <a:cxn ang="0">
                <a:pos x="790" y="0"/>
              </a:cxn>
              <a:cxn ang="0">
                <a:pos x="764" y="1079"/>
              </a:cxn>
              <a:cxn ang="0">
                <a:pos x="745" y="1078"/>
              </a:cxn>
              <a:cxn ang="0">
                <a:pos x="698" y="1078"/>
              </a:cxn>
              <a:cxn ang="0">
                <a:pos x="653" y="1081"/>
              </a:cxn>
              <a:cxn ang="0">
                <a:pos x="591" y="553"/>
              </a:cxn>
              <a:cxn ang="0">
                <a:pos x="280" y="945"/>
              </a:cxn>
              <a:cxn ang="0">
                <a:pos x="143" y="1078"/>
              </a:cxn>
              <a:cxn ang="0">
                <a:pos x="123" y="1076"/>
              </a:cxn>
              <a:cxn ang="0">
                <a:pos x="91" y="1075"/>
              </a:cxn>
              <a:cxn ang="0">
                <a:pos x="36" y="1079"/>
              </a:cxn>
              <a:cxn ang="0">
                <a:pos x="30" y="1041"/>
              </a:cxn>
              <a:cxn ang="0">
                <a:pos x="430" y="540"/>
              </a:cxn>
              <a:cxn ang="0">
                <a:pos x="484" y="56"/>
              </a:cxn>
              <a:cxn ang="0">
                <a:pos x="436" y="59"/>
              </a:cxn>
              <a:cxn ang="0">
                <a:pos x="400" y="65"/>
              </a:cxn>
              <a:cxn ang="0">
                <a:pos x="361" y="76"/>
              </a:cxn>
              <a:cxn ang="0">
                <a:pos x="329" y="91"/>
              </a:cxn>
              <a:cxn ang="0">
                <a:pos x="301" y="112"/>
              </a:cxn>
              <a:cxn ang="0">
                <a:pos x="280" y="137"/>
              </a:cxn>
              <a:cxn ang="0">
                <a:pos x="263" y="166"/>
              </a:cxn>
              <a:cxn ang="0">
                <a:pos x="252" y="200"/>
              </a:cxn>
              <a:cxn ang="0">
                <a:pos x="247" y="238"/>
              </a:cxn>
              <a:cxn ang="0">
                <a:pos x="247" y="280"/>
              </a:cxn>
              <a:cxn ang="0">
                <a:pos x="254" y="321"/>
              </a:cxn>
              <a:cxn ang="0">
                <a:pos x="268" y="358"/>
              </a:cxn>
              <a:cxn ang="0">
                <a:pos x="288" y="391"/>
              </a:cxn>
              <a:cxn ang="0">
                <a:pos x="316" y="419"/>
              </a:cxn>
              <a:cxn ang="0">
                <a:pos x="348" y="445"/>
              </a:cxn>
              <a:cxn ang="0">
                <a:pos x="385" y="464"/>
              </a:cxn>
              <a:cxn ang="0">
                <a:pos x="426" y="480"/>
              </a:cxn>
              <a:cxn ang="0">
                <a:pos x="476" y="489"/>
              </a:cxn>
              <a:cxn ang="0">
                <a:pos x="540" y="494"/>
              </a:cxn>
              <a:cxn ang="0">
                <a:pos x="653" y="495"/>
              </a:cxn>
              <a:cxn ang="0">
                <a:pos x="589" y="56"/>
              </a:cxn>
            </a:cxnLst>
            <a:rect l="0" t="0" r="r" b="b"/>
            <a:pathLst>
              <a:path w="790" h="1082">
                <a:moveTo>
                  <a:pt x="430" y="540"/>
                </a:moveTo>
                <a:lnTo>
                  <a:pt x="396" y="534"/>
                </a:lnTo>
                <a:lnTo>
                  <a:pt x="365" y="524"/>
                </a:lnTo>
                <a:lnTo>
                  <a:pt x="334" y="515"/>
                </a:lnTo>
                <a:lnTo>
                  <a:pt x="304" y="503"/>
                </a:lnTo>
                <a:lnTo>
                  <a:pt x="277" y="489"/>
                </a:lnTo>
                <a:lnTo>
                  <a:pt x="249" y="475"/>
                </a:lnTo>
                <a:lnTo>
                  <a:pt x="224" y="459"/>
                </a:lnTo>
                <a:lnTo>
                  <a:pt x="199" y="441"/>
                </a:lnTo>
                <a:lnTo>
                  <a:pt x="189" y="432"/>
                </a:lnTo>
                <a:lnTo>
                  <a:pt x="178" y="422"/>
                </a:lnTo>
                <a:lnTo>
                  <a:pt x="169" y="411"/>
                </a:lnTo>
                <a:lnTo>
                  <a:pt x="159" y="400"/>
                </a:lnTo>
                <a:lnTo>
                  <a:pt x="151" y="390"/>
                </a:lnTo>
                <a:lnTo>
                  <a:pt x="143" y="378"/>
                </a:lnTo>
                <a:lnTo>
                  <a:pt x="136" y="366"/>
                </a:lnTo>
                <a:lnTo>
                  <a:pt x="129" y="354"/>
                </a:lnTo>
                <a:lnTo>
                  <a:pt x="124" y="341"/>
                </a:lnTo>
                <a:lnTo>
                  <a:pt x="120" y="328"/>
                </a:lnTo>
                <a:lnTo>
                  <a:pt x="116" y="314"/>
                </a:lnTo>
                <a:lnTo>
                  <a:pt x="112" y="301"/>
                </a:lnTo>
                <a:lnTo>
                  <a:pt x="109" y="286"/>
                </a:lnTo>
                <a:lnTo>
                  <a:pt x="108" y="271"/>
                </a:lnTo>
                <a:lnTo>
                  <a:pt x="107" y="256"/>
                </a:lnTo>
                <a:lnTo>
                  <a:pt x="106" y="241"/>
                </a:lnTo>
                <a:lnTo>
                  <a:pt x="106" y="226"/>
                </a:lnTo>
                <a:lnTo>
                  <a:pt x="107" y="211"/>
                </a:lnTo>
                <a:lnTo>
                  <a:pt x="109" y="198"/>
                </a:lnTo>
                <a:lnTo>
                  <a:pt x="111" y="184"/>
                </a:lnTo>
                <a:lnTo>
                  <a:pt x="115" y="171"/>
                </a:lnTo>
                <a:lnTo>
                  <a:pt x="118" y="158"/>
                </a:lnTo>
                <a:lnTo>
                  <a:pt x="122" y="147"/>
                </a:lnTo>
                <a:lnTo>
                  <a:pt x="127" y="135"/>
                </a:lnTo>
                <a:lnTo>
                  <a:pt x="133" y="124"/>
                </a:lnTo>
                <a:lnTo>
                  <a:pt x="139" y="114"/>
                </a:lnTo>
                <a:lnTo>
                  <a:pt x="145" y="103"/>
                </a:lnTo>
                <a:lnTo>
                  <a:pt x="154" y="94"/>
                </a:lnTo>
                <a:lnTo>
                  <a:pt x="161" y="85"/>
                </a:lnTo>
                <a:lnTo>
                  <a:pt x="171" y="77"/>
                </a:lnTo>
                <a:lnTo>
                  <a:pt x="180" y="68"/>
                </a:lnTo>
                <a:lnTo>
                  <a:pt x="190" y="61"/>
                </a:lnTo>
                <a:lnTo>
                  <a:pt x="201" y="53"/>
                </a:lnTo>
                <a:lnTo>
                  <a:pt x="213" y="47"/>
                </a:lnTo>
                <a:lnTo>
                  <a:pt x="226" y="40"/>
                </a:lnTo>
                <a:lnTo>
                  <a:pt x="239" y="34"/>
                </a:lnTo>
                <a:lnTo>
                  <a:pt x="252" y="29"/>
                </a:lnTo>
                <a:lnTo>
                  <a:pt x="267" y="24"/>
                </a:lnTo>
                <a:lnTo>
                  <a:pt x="283" y="19"/>
                </a:lnTo>
                <a:lnTo>
                  <a:pt x="300" y="15"/>
                </a:lnTo>
                <a:lnTo>
                  <a:pt x="317" y="12"/>
                </a:lnTo>
                <a:lnTo>
                  <a:pt x="334" y="9"/>
                </a:lnTo>
                <a:lnTo>
                  <a:pt x="353" y="5"/>
                </a:lnTo>
                <a:lnTo>
                  <a:pt x="372" y="3"/>
                </a:lnTo>
                <a:lnTo>
                  <a:pt x="413" y="1"/>
                </a:lnTo>
                <a:lnTo>
                  <a:pt x="457" y="0"/>
                </a:lnTo>
                <a:lnTo>
                  <a:pt x="790" y="0"/>
                </a:lnTo>
                <a:lnTo>
                  <a:pt x="790" y="1081"/>
                </a:lnTo>
                <a:lnTo>
                  <a:pt x="764" y="1079"/>
                </a:lnTo>
                <a:lnTo>
                  <a:pt x="752" y="1079"/>
                </a:lnTo>
                <a:lnTo>
                  <a:pt x="745" y="1078"/>
                </a:lnTo>
                <a:lnTo>
                  <a:pt x="722" y="1075"/>
                </a:lnTo>
                <a:lnTo>
                  <a:pt x="698" y="1078"/>
                </a:lnTo>
                <a:lnTo>
                  <a:pt x="680" y="1079"/>
                </a:lnTo>
                <a:lnTo>
                  <a:pt x="653" y="1081"/>
                </a:lnTo>
                <a:lnTo>
                  <a:pt x="653" y="553"/>
                </a:lnTo>
                <a:lnTo>
                  <a:pt x="591" y="553"/>
                </a:lnTo>
                <a:lnTo>
                  <a:pt x="465" y="702"/>
                </a:lnTo>
                <a:lnTo>
                  <a:pt x="280" y="945"/>
                </a:lnTo>
                <a:lnTo>
                  <a:pt x="181" y="1082"/>
                </a:lnTo>
                <a:lnTo>
                  <a:pt x="143" y="1078"/>
                </a:lnTo>
                <a:lnTo>
                  <a:pt x="130" y="1078"/>
                </a:lnTo>
                <a:lnTo>
                  <a:pt x="123" y="1076"/>
                </a:lnTo>
                <a:lnTo>
                  <a:pt x="117" y="1075"/>
                </a:lnTo>
                <a:lnTo>
                  <a:pt x="91" y="1075"/>
                </a:lnTo>
                <a:lnTo>
                  <a:pt x="62" y="1078"/>
                </a:lnTo>
                <a:lnTo>
                  <a:pt x="36" y="1079"/>
                </a:lnTo>
                <a:lnTo>
                  <a:pt x="0" y="1081"/>
                </a:lnTo>
                <a:lnTo>
                  <a:pt x="30" y="1041"/>
                </a:lnTo>
                <a:lnTo>
                  <a:pt x="106" y="953"/>
                </a:lnTo>
                <a:lnTo>
                  <a:pt x="430" y="540"/>
                </a:lnTo>
                <a:close/>
                <a:moveTo>
                  <a:pt x="518" y="56"/>
                </a:moveTo>
                <a:lnTo>
                  <a:pt x="484" y="56"/>
                </a:lnTo>
                <a:lnTo>
                  <a:pt x="457" y="57"/>
                </a:lnTo>
                <a:lnTo>
                  <a:pt x="436" y="59"/>
                </a:lnTo>
                <a:lnTo>
                  <a:pt x="421" y="61"/>
                </a:lnTo>
                <a:lnTo>
                  <a:pt x="400" y="65"/>
                </a:lnTo>
                <a:lnTo>
                  <a:pt x="379" y="70"/>
                </a:lnTo>
                <a:lnTo>
                  <a:pt x="361" y="76"/>
                </a:lnTo>
                <a:lnTo>
                  <a:pt x="344" y="83"/>
                </a:lnTo>
                <a:lnTo>
                  <a:pt x="329" y="91"/>
                </a:lnTo>
                <a:lnTo>
                  <a:pt x="314" y="101"/>
                </a:lnTo>
                <a:lnTo>
                  <a:pt x="301" y="112"/>
                </a:lnTo>
                <a:lnTo>
                  <a:pt x="289" y="123"/>
                </a:lnTo>
                <a:lnTo>
                  <a:pt x="280" y="137"/>
                </a:lnTo>
                <a:lnTo>
                  <a:pt x="270" y="151"/>
                </a:lnTo>
                <a:lnTo>
                  <a:pt x="263" y="166"/>
                </a:lnTo>
                <a:lnTo>
                  <a:pt x="257" y="183"/>
                </a:lnTo>
                <a:lnTo>
                  <a:pt x="252" y="200"/>
                </a:lnTo>
                <a:lnTo>
                  <a:pt x="249" y="219"/>
                </a:lnTo>
                <a:lnTo>
                  <a:pt x="247" y="238"/>
                </a:lnTo>
                <a:lnTo>
                  <a:pt x="246" y="259"/>
                </a:lnTo>
                <a:lnTo>
                  <a:pt x="247" y="280"/>
                </a:lnTo>
                <a:lnTo>
                  <a:pt x="249" y="301"/>
                </a:lnTo>
                <a:lnTo>
                  <a:pt x="254" y="321"/>
                </a:lnTo>
                <a:lnTo>
                  <a:pt x="260" y="340"/>
                </a:lnTo>
                <a:lnTo>
                  <a:pt x="268" y="358"/>
                </a:lnTo>
                <a:lnTo>
                  <a:pt x="278" y="375"/>
                </a:lnTo>
                <a:lnTo>
                  <a:pt x="288" y="391"/>
                </a:lnTo>
                <a:lnTo>
                  <a:pt x="301" y="406"/>
                </a:lnTo>
                <a:lnTo>
                  <a:pt x="316" y="419"/>
                </a:lnTo>
                <a:lnTo>
                  <a:pt x="332" y="433"/>
                </a:lnTo>
                <a:lnTo>
                  <a:pt x="348" y="445"/>
                </a:lnTo>
                <a:lnTo>
                  <a:pt x="366" y="456"/>
                </a:lnTo>
                <a:lnTo>
                  <a:pt x="385" y="464"/>
                </a:lnTo>
                <a:lnTo>
                  <a:pt x="405" y="472"/>
                </a:lnTo>
                <a:lnTo>
                  <a:pt x="426" y="480"/>
                </a:lnTo>
                <a:lnTo>
                  <a:pt x="448" y="485"/>
                </a:lnTo>
                <a:lnTo>
                  <a:pt x="476" y="489"/>
                </a:lnTo>
                <a:lnTo>
                  <a:pt x="507" y="493"/>
                </a:lnTo>
                <a:lnTo>
                  <a:pt x="540" y="494"/>
                </a:lnTo>
                <a:lnTo>
                  <a:pt x="579" y="495"/>
                </a:lnTo>
                <a:lnTo>
                  <a:pt x="653" y="495"/>
                </a:lnTo>
                <a:lnTo>
                  <a:pt x="653" y="60"/>
                </a:lnTo>
                <a:lnTo>
                  <a:pt x="589" y="56"/>
                </a:lnTo>
                <a:lnTo>
                  <a:pt x="518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Freeform 39"/>
          <p:cNvSpPr>
            <a:spLocks/>
          </p:cNvSpPr>
          <p:nvPr/>
        </p:nvSpPr>
        <p:spPr bwMode="auto">
          <a:xfrm>
            <a:off x="1806699" y="567435"/>
            <a:ext cx="84711" cy="96188"/>
          </a:xfrm>
          <a:custGeom>
            <a:avLst/>
            <a:gdLst/>
            <a:ahLst/>
            <a:cxnLst>
              <a:cxn ang="0">
                <a:pos x="138" y="824"/>
              </a:cxn>
              <a:cxn ang="0">
                <a:pos x="154" y="824"/>
              </a:cxn>
              <a:cxn ang="0">
                <a:pos x="872" y="0"/>
              </a:cxn>
              <a:cxn ang="0">
                <a:pos x="941" y="0"/>
              </a:cxn>
              <a:cxn ang="0">
                <a:pos x="941" y="1081"/>
              </a:cxn>
              <a:cxn ang="0">
                <a:pos x="921" y="1079"/>
              </a:cxn>
              <a:cxn ang="0">
                <a:pos x="903" y="1076"/>
              </a:cxn>
              <a:cxn ang="0">
                <a:pos x="886" y="1076"/>
              </a:cxn>
              <a:cxn ang="0">
                <a:pos x="872" y="1075"/>
              </a:cxn>
              <a:cxn ang="0">
                <a:pos x="859" y="1076"/>
              </a:cxn>
              <a:cxn ang="0">
                <a:pos x="843" y="1076"/>
              </a:cxn>
              <a:cxn ang="0">
                <a:pos x="824" y="1079"/>
              </a:cxn>
              <a:cxn ang="0">
                <a:pos x="803" y="1081"/>
              </a:cxn>
              <a:cxn ang="0">
                <a:pos x="803" y="219"/>
              </a:cxn>
              <a:cxn ang="0">
                <a:pos x="786" y="219"/>
              </a:cxn>
              <a:cxn ang="0">
                <a:pos x="129" y="984"/>
              </a:cxn>
              <a:cxn ang="0">
                <a:pos x="106" y="1011"/>
              </a:cxn>
              <a:cxn ang="0">
                <a:pos x="83" y="1036"/>
              </a:cxn>
              <a:cxn ang="0">
                <a:pos x="64" y="1059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3"/>
              </a:cxn>
              <a:cxn ang="0">
                <a:pos x="44" y="4"/>
              </a:cxn>
              <a:cxn ang="0">
                <a:pos x="69" y="4"/>
              </a:cxn>
              <a:cxn ang="0">
                <a:pos x="138" y="0"/>
              </a:cxn>
              <a:cxn ang="0">
                <a:pos x="138" y="824"/>
              </a:cxn>
            </a:cxnLst>
            <a:rect l="0" t="0" r="r" b="b"/>
            <a:pathLst>
              <a:path w="941" h="1081">
                <a:moveTo>
                  <a:pt x="138" y="824"/>
                </a:moveTo>
                <a:lnTo>
                  <a:pt x="154" y="824"/>
                </a:lnTo>
                <a:lnTo>
                  <a:pt x="872" y="0"/>
                </a:lnTo>
                <a:lnTo>
                  <a:pt x="941" y="0"/>
                </a:lnTo>
                <a:lnTo>
                  <a:pt x="941" y="1081"/>
                </a:lnTo>
                <a:lnTo>
                  <a:pt x="921" y="1079"/>
                </a:lnTo>
                <a:lnTo>
                  <a:pt x="903" y="1076"/>
                </a:lnTo>
                <a:lnTo>
                  <a:pt x="886" y="1076"/>
                </a:lnTo>
                <a:lnTo>
                  <a:pt x="872" y="1075"/>
                </a:lnTo>
                <a:lnTo>
                  <a:pt x="859" y="1076"/>
                </a:lnTo>
                <a:lnTo>
                  <a:pt x="843" y="1076"/>
                </a:lnTo>
                <a:lnTo>
                  <a:pt x="824" y="1079"/>
                </a:lnTo>
                <a:lnTo>
                  <a:pt x="803" y="1081"/>
                </a:lnTo>
                <a:lnTo>
                  <a:pt x="803" y="219"/>
                </a:lnTo>
                <a:lnTo>
                  <a:pt x="786" y="219"/>
                </a:lnTo>
                <a:lnTo>
                  <a:pt x="129" y="984"/>
                </a:lnTo>
                <a:lnTo>
                  <a:pt x="106" y="1011"/>
                </a:lnTo>
                <a:lnTo>
                  <a:pt x="83" y="1036"/>
                </a:lnTo>
                <a:lnTo>
                  <a:pt x="64" y="1059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3"/>
                </a:lnTo>
                <a:lnTo>
                  <a:pt x="44" y="4"/>
                </a:lnTo>
                <a:lnTo>
                  <a:pt x="69" y="4"/>
                </a:lnTo>
                <a:lnTo>
                  <a:pt x="138" y="0"/>
                </a:lnTo>
                <a:lnTo>
                  <a:pt x="138" y="8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Freeform 40"/>
          <p:cNvSpPr>
            <a:spLocks/>
          </p:cNvSpPr>
          <p:nvPr/>
        </p:nvSpPr>
        <p:spPr bwMode="auto">
          <a:xfrm>
            <a:off x="1697785" y="567435"/>
            <a:ext cx="83199" cy="96188"/>
          </a:xfrm>
          <a:custGeom>
            <a:avLst/>
            <a:gdLst/>
            <a:ahLst/>
            <a:cxnLst>
              <a:cxn ang="0">
                <a:pos x="69" y="4"/>
              </a:cxn>
              <a:cxn ang="0">
                <a:pos x="96" y="3"/>
              </a:cxn>
              <a:cxn ang="0">
                <a:pos x="139" y="0"/>
              </a:cxn>
              <a:cxn ang="0">
                <a:pos x="139" y="453"/>
              </a:cxn>
              <a:cxn ang="0">
                <a:pos x="472" y="461"/>
              </a:cxn>
              <a:cxn ang="0">
                <a:pos x="489" y="460"/>
              </a:cxn>
              <a:cxn ang="0">
                <a:pos x="509" y="460"/>
              </a:cxn>
              <a:cxn ang="0">
                <a:pos x="528" y="459"/>
              </a:cxn>
              <a:cxn ang="0">
                <a:pos x="549" y="459"/>
              </a:cxn>
              <a:cxn ang="0">
                <a:pos x="570" y="458"/>
              </a:cxn>
              <a:cxn ang="0">
                <a:pos x="592" y="457"/>
              </a:cxn>
              <a:cxn ang="0">
                <a:pos x="614" y="457"/>
              </a:cxn>
              <a:cxn ang="0">
                <a:pos x="639" y="456"/>
              </a:cxn>
              <a:cxn ang="0">
                <a:pos x="662" y="456"/>
              </a:cxn>
              <a:cxn ang="0">
                <a:pos x="684" y="454"/>
              </a:cxn>
              <a:cxn ang="0">
                <a:pos x="707" y="454"/>
              </a:cxn>
              <a:cxn ang="0">
                <a:pos x="727" y="454"/>
              </a:cxn>
              <a:cxn ang="0">
                <a:pos x="747" y="453"/>
              </a:cxn>
              <a:cxn ang="0">
                <a:pos x="766" y="453"/>
              </a:cxn>
              <a:cxn ang="0">
                <a:pos x="785" y="453"/>
              </a:cxn>
              <a:cxn ang="0">
                <a:pos x="802" y="453"/>
              </a:cxn>
              <a:cxn ang="0">
                <a:pos x="802" y="0"/>
              </a:cxn>
              <a:cxn ang="0">
                <a:pos x="843" y="3"/>
              </a:cxn>
              <a:cxn ang="0">
                <a:pos x="873" y="4"/>
              </a:cxn>
              <a:cxn ang="0">
                <a:pos x="900" y="3"/>
              </a:cxn>
              <a:cxn ang="0">
                <a:pos x="942" y="0"/>
              </a:cxn>
              <a:cxn ang="0">
                <a:pos x="942" y="1081"/>
              </a:cxn>
              <a:cxn ang="0">
                <a:pos x="913" y="1079"/>
              </a:cxn>
              <a:cxn ang="0">
                <a:pos x="902" y="1079"/>
              </a:cxn>
              <a:cxn ang="0">
                <a:pos x="894" y="1078"/>
              </a:cxn>
              <a:cxn ang="0">
                <a:pos x="873" y="1075"/>
              </a:cxn>
              <a:cxn ang="0">
                <a:pos x="849" y="1078"/>
              </a:cxn>
              <a:cxn ang="0">
                <a:pos x="827" y="1079"/>
              </a:cxn>
              <a:cxn ang="0">
                <a:pos x="802" y="1081"/>
              </a:cxn>
              <a:cxn ang="0">
                <a:pos x="802" y="537"/>
              </a:cxn>
              <a:cxn ang="0">
                <a:pos x="692" y="535"/>
              </a:cxn>
              <a:cxn ang="0">
                <a:pos x="564" y="529"/>
              </a:cxn>
              <a:cxn ang="0">
                <a:pos x="379" y="529"/>
              </a:cxn>
              <a:cxn ang="0">
                <a:pos x="367" y="529"/>
              </a:cxn>
              <a:cxn ang="0">
                <a:pos x="351" y="530"/>
              </a:cxn>
              <a:cxn ang="0">
                <a:pos x="332" y="530"/>
              </a:cxn>
              <a:cxn ang="0">
                <a:pos x="310" y="531"/>
              </a:cxn>
              <a:cxn ang="0">
                <a:pos x="289" y="533"/>
              </a:cxn>
              <a:cxn ang="0">
                <a:pos x="272" y="534"/>
              </a:cxn>
              <a:cxn ang="0">
                <a:pos x="259" y="535"/>
              </a:cxn>
              <a:cxn ang="0">
                <a:pos x="250" y="535"/>
              </a:cxn>
              <a:cxn ang="0">
                <a:pos x="139" y="537"/>
              </a:cxn>
              <a:cxn ang="0">
                <a:pos x="139" y="1081"/>
              </a:cxn>
              <a:cxn ang="0">
                <a:pos x="110" y="1079"/>
              </a:cxn>
              <a:cxn ang="0">
                <a:pos x="99" y="1079"/>
              </a:cxn>
              <a:cxn ang="0">
                <a:pos x="91" y="1078"/>
              </a:cxn>
              <a:cxn ang="0">
                <a:pos x="69" y="1075"/>
              </a:cxn>
              <a:cxn ang="0">
                <a:pos x="37" y="1078"/>
              </a:cxn>
              <a:cxn ang="0">
                <a:pos x="0" y="1081"/>
              </a:cxn>
              <a:cxn ang="0">
                <a:pos x="0" y="0"/>
              </a:cxn>
              <a:cxn ang="0">
                <a:pos x="40" y="3"/>
              </a:cxn>
              <a:cxn ang="0">
                <a:pos x="69" y="4"/>
              </a:cxn>
            </a:cxnLst>
            <a:rect l="0" t="0" r="r" b="b"/>
            <a:pathLst>
              <a:path w="942" h="1081">
                <a:moveTo>
                  <a:pt x="69" y="4"/>
                </a:moveTo>
                <a:lnTo>
                  <a:pt x="96" y="3"/>
                </a:lnTo>
                <a:lnTo>
                  <a:pt x="139" y="0"/>
                </a:lnTo>
                <a:lnTo>
                  <a:pt x="139" y="453"/>
                </a:lnTo>
                <a:lnTo>
                  <a:pt x="472" y="461"/>
                </a:lnTo>
                <a:lnTo>
                  <a:pt x="489" y="460"/>
                </a:lnTo>
                <a:lnTo>
                  <a:pt x="509" y="460"/>
                </a:lnTo>
                <a:lnTo>
                  <a:pt x="528" y="459"/>
                </a:lnTo>
                <a:lnTo>
                  <a:pt x="549" y="459"/>
                </a:lnTo>
                <a:lnTo>
                  <a:pt x="570" y="458"/>
                </a:lnTo>
                <a:lnTo>
                  <a:pt x="592" y="457"/>
                </a:lnTo>
                <a:lnTo>
                  <a:pt x="614" y="457"/>
                </a:lnTo>
                <a:lnTo>
                  <a:pt x="639" y="456"/>
                </a:lnTo>
                <a:lnTo>
                  <a:pt x="662" y="456"/>
                </a:lnTo>
                <a:lnTo>
                  <a:pt x="684" y="454"/>
                </a:lnTo>
                <a:lnTo>
                  <a:pt x="707" y="454"/>
                </a:lnTo>
                <a:lnTo>
                  <a:pt x="727" y="454"/>
                </a:lnTo>
                <a:lnTo>
                  <a:pt x="747" y="453"/>
                </a:lnTo>
                <a:lnTo>
                  <a:pt x="766" y="453"/>
                </a:lnTo>
                <a:lnTo>
                  <a:pt x="785" y="453"/>
                </a:lnTo>
                <a:lnTo>
                  <a:pt x="802" y="453"/>
                </a:lnTo>
                <a:lnTo>
                  <a:pt x="802" y="0"/>
                </a:lnTo>
                <a:lnTo>
                  <a:pt x="843" y="3"/>
                </a:lnTo>
                <a:lnTo>
                  <a:pt x="873" y="4"/>
                </a:lnTo>
                <a:lnTo>
                  <a:pt x="900" y="3"/>
                </a:lnTo>
                <a:lnTo>
                  <a:pt x="942" y="0"/>
                </a:lnTo>
                <a:lnTo>
                  <a:pt x="942" y="1081"/>
                </a:lnTo>
                <a:lnTo>
                  <a:pt x="913" y="1079"/>
                </a:lnTo>
                <a:lnTo>
                  <a:pt x="902" y="1079"/>
                </a:lnTo>
                <a:lnTo>
                  <a:pt x="894" y="1078"/>
                </a:lnTo>
                <a:lnTo>
                  <a:pt x="873" y="1075"/>
                </a:lnTo>
                <a:lnTo>
                  <a:pt x="849" y="1078"/>
                </a:lnTo>
                <a:lnTo>
                  <a:pt x="827" y="1079"/>
                </a:lnTo>
                <a:lnTo>
                  <a:pt x="802" y="1081"/>
                </a:lnTo>
                <a:lnTo>
                  <a:pt x="802" y="537"/>
                </a:lnTo>
                <a:lnTo>
                  <a:pt x="692" y="535"/>
                </a:lnTo>
                <a:lnTo>
                  <a:pt x="564" y="529"/>
                </a:lnTo>
                <a:lnTo>
                  <a:pt x="379" y="529"/>
                </a:lnTo>
                <a:lnTo>
                  <a:pt x="367" y="529"/>
                </a:lnTo>
                <a:lnTo>
                  <a:pt x="351" y="530"/>
                </a:lnTo>
                <a:lnTo>
                  <a:pt x="332" y="530"/>
                </a:lnTo>
                <a:lnTo>
                  <a:pt x="310" y="531"/>
                </a:lnTo>
                <a:lnTo>
                  <a:pt x="289" y="533"/>
                </a:lnTo>
                <a:lnTo>
                  <a:pt x="272" y="534"/>
                </a:lnTo>
                <a:lnTo>
                  <a:pt x="259" y="535"/>
                </a:lnTo>
                <a:lnTo>
                  <a:pt x="250" y="535"/>
                </a:lnTo>
                <a:lnTo>
                  <a:pt x="139" y="537"/>
                </a:lnTo>
                <a:lnTo>
                  <a:pt x="139" y="1081"/>
                </a:lnTo>
                <a:lnTo>
                  <a:pt x="110" y="1079"/>
                </a:lnTo>
                <a:lnTo>
                  <a:pt x="99" y="1079"/>
                </a:lnTo>
                <a:lnTo>
                  <a:pt x="91" y="1078"/>
                </a:lnTo>
                <a:lnTo>
                  <a:pt x="69" y="1075"/>
                </a:ln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40" y="3"/>
                </a:lnTo>
                <a:lnTo>
                  <a:pt x="69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Freeform 41"/>
          <p:cNvSpPr>
            <a:spLocks/>
          </p:cNvSpPr>
          <p:nvPr/>
        </p:nvSpPr>
        <p:spPr bwMode="auto">
          <a:xfrm>
            <a:off x="1626668" y="567435"/>
            <a:ext cx="51432" cy="96188"/>
          </a:xfrm>
          <a:custGeom>
            <a:avLst/>
            <a:gdLst/>
            <a:ahLst/>
            <a:cxnLst>
              <a:cxn ang="0">
                <a:pos x="266" y="999"/>
              </a:cxn>
              <a:cxn ang="0">
                <a:pos x="318" y="998"/>
              </a:cxn>
              <a:cxn ang="0">
                <a:pos x="362" y="997"/>
              </a:cxn>
              <a:cxn ang="0">
                <a:pos x="397" y="996"/>
              </a:cxn>
              <a:cxn ang="0">
                <a:pos x="425" y="996"/>
              </a:cxn>
              <a:cxn ang="0">
                <a:pos x="440" y="996"/>
              </a:cxn>
              <a:cxn ang="0">
                <a:pos x="456" y="995"/>
              </a:cxn>
              <a:cxn ang="0">
                <a:pos x="472" y="994"/>
              </a:cxn>
              <a:cxn ang="0">
                <a:pos x="488" y="994"/>
              </a:cxn>
              <a:cxn ang="0">
                <a:pos x="505" y="990"/>
              </a:cxn>
              <a:cxn ang="0">
                <a:pos x="524" y="987"/>
              </a:cxn>
              <a:cxn ang="0">
                <a:pos x="545" y="984"/>
              </a:cxn>
              <a:cxn ang="0">
                <a:pos x="571" y="981"/>
              </a:cxn>
              <a:cxn ang="0">
                <a:pos x="569" y="998"/>
              </a:cxn>
              <a:cxn ang="0">
                <a:pos x="565" y="1014"/>
              </a:cxn>
              <a:cxn ang="0">
                <a:pos x="564" y="1030"/>
              </a:cxn>
              <a:cxn ang="0">
                <a:pos x="565" y="1042"/>
              </a:cxn>
              <a:cxn ang="0">
                <a:pos x="565" y="1051"/>
              </a:cxn>
              <a:cxn ang="0">
                <a:pos x="571" y="1075"/>
              </a:cxn>
              <a:cxn ang="0">
                <a:pos x="0" y="1075"/>
              </a:cxn>
              <a:cxn ang="0">
                <a:pos x="0" y="0"/>
              </a:cxn>
              <a:cxn ang="0">
                <a:pos x="559" y="0"/>
              </a:cxn>
              <a:cxn ang="0">
                <a:pos x="557" y="29"/>
              </a:cxn>
              <a:cxn ang="0">
                <a:pos x="556" y="49"/>
              </a:cxn>
              <a:cxn ang="0">
                <a:pos x="557" y="67"/>
              </a:cxn>
              <a:cxn ang="0">
                <a:pos x="559" y="96"/>
              </a:cxn>
              <a:cxn ang="0">
                <a:pos x="540" y="91"/>
              </a:cxn>
              <a:cxn ang="0">
                <a:pos x="523" y="88"/>
              </a:cxn>
              <a:cxn ang="0">
                <a:pos x="508" y="86"/>
              </a:cxn>
              <a:cxn ang="0">
                <a:pos x="497" y="84"/>
              </a:cxn>
              <a:cxn ang="0">
                <a:pos x="478" y="82"/>
              </a:cxn>
              <a:cxn ang="0">
                <a:pos x="457" y="80"/>
              </a:cxn>
              <a:cxn ang="0">
                <a:pos x="438" y="79"/>
              </a:cxn>
              <a:cxn ang="0">
                <a:pos x="419" y="78"/>
              </a:cxn>
              <a:cxn ang="0">
                <a:pos x="261" y="76"/>
              </a:cxn>
              <a:cxn ang="0">
                <a:pos x="139" y="76"/>
              </a:cxn>
              <a:cxn ang="0">
                <a:pos x="139" y="471"/>
              </a:cxn>
              <a:cxn ang="0">
                <a:pos x="427" y="471"/>
              </a:cxn>
              <a:cxn ang="0">
                <a:pos x="473" y="467"/>
              </a:cxn>
              <a:cxn ang="0">
                <a:pos x="524" y="463"/>
              </a:cxn>
              <a:cxn ang="0">
                <a:pos x="521" y="487"/>
              </a:cxn>
              <a:cxn ang="0">
                <a:pos x="520" y="504"/>
              </a:cxn>
              <a:cxn ang="0">
                <a:pos x="521" y="521"/>
              </a:cxn>
              <a:cxn ang="0">
                <a:pos x="524" y="548"/>
              </a:cxn>
              <a:cxn ang="0">
                <a:pos x="473" y="545"/>
              </a:cxn>
              <a:cxn ang="0">
                <a:pos x="427" y="540"/>
              </a:cxn>
              <a:cxn ang="0">
                <a:pos x="139" y="540"/>
              </a:cxn>
              <a:cxn ang="0">
                <a:pos x="139" y="1002"/>
              </a:cxn>
              <a:cxn ang="0">
                <a:pos x="153" y="1001"/>
              </a:cxn>
              <a:cxn ang="0">
                <a:pos x="179" y="1001"/>
              </a:cxn>
              <a:cxn ang="0">
                <a:pos x="217" y="1000"/>
              </a:cxn>
              <a:cxn ang="0">
                <a:pos x="266" y="999"/>
              </a:cxn>
            </a:cxnLst>
            <a:rect l="0" t="0" r="r" b="b"/>
            <a:pathLst>
              <a:path w="571" h="1075">
                <a:moveTo>
                  <a:pt x="266" y="999"/>
                </a:moveTo>
                <a:lnTo>
                  <a:pt x="318" y="998"/>
                </a:lnTo>
                <a:lnTo>
                  <a:pt x="362" y="997"/>
                </a:lnTo>
                <a:lnTo>
                  <a:pt x="397" y="996"/>
                </a:lnTo>
                <a:lnTo>
                  <a:pt x="425" y="996"/>
                </a:lnTo>
                <a:lnTo>
                  <a:pt x="440" y="996"/>
                </a:lnTo>
                <a:lnTo>
                  <a:pt x="456" y="995"/>
                </a:lnTo>
                <a:lnTo>
                  <a:pt x="472" y="994"/>
                </a:lnTo>
                <a:lnTo>
                  <a:pt x="488" y="994"/>
                </a:lnTo>
                <a:lnTo>
                  <a:pt x="505" y="990"/>
                </a:lnTo>
                <a:lnTo>
                  <a:pt x="524" y="987"/>
                </a:lnTo>
                <a:lnTo>
                  <a:pt x="545" y="984"/>
                </a:lnTo>
                <a:lnTo>
                  <a:pt x="571" y="981"/>
                </a:lnTo>
                <a:lnTo>
                  <a:pt x="569" y="998"/>
                </a:lnTo>
                <a:lnTo>
                  <a:pt x="565" y="1014"/>
                </a:lnTo>
                <a:lnTo>
                  <a:pt x="564" y="1030"/>
                </a:lnTo>
                <a:lnTo>
                  <a:pt x="565" y="1042"/>
                </a:lnTo>
                <a:lnTo>
                  <a:pt x="565" y="1051"/>
                </a:lnTo>
                <a:lnTo>
                  <a:pt x="571" y="1075"/>
                </a:lnTo>
                <a:lnTo>
                  <a:pt x="0" y="1075"/>
                </a:lnTo>
                <a:lnTo>
                  <a:pt x="0" y="0"/>
                </a:lnTo>
                <a:lnTo>
                  <a:pt x="559" y="0"/>
                </a:lnTo>
                <a:lnTo>
                  <a:pt x="557" y="29"/>
                </a:lnTo>
                <a:lnTo>
                  <a:pt x="556" y="49"/>
                </a:lnTo>
                <a:lnTo>
                  <a:pt x="557" y="67"/>
                </a:lnTo>
                <a:lnTo>
                  <a:pt x="559" y="96"/>
                </a:lnTo>
                <a:lnTo>
                  <a:pt x="540" y="91"/>
                </a:lnTo>
                <a:lnTo>
                  <a:pt x="523" y="88"/>
                </a:lnTo>
                <a:lnTo>
                  <a:pt x="508" y="86"/>
                </a:lnTo>
                <a:lnTo>
                  <a:pt x="497" y="84"/>
                </a:lnTo>
                <a:lnTo>
                  <a:pt x="478" y="82"/>
                </a:lnTo>
                <a:lnTo>
                  <a:pt x="457" y="80"/>
                </a:lnTo>
                <a:lnTo>
                  <a:pt x="438" y="79"/>
                </a:lnTo>
                <a:lnTo>
                  <a:pt x="419" y="78"/>
                </a:lnTo>
                <a:lnTo>
                  <a:pt x="261" y="76"/>
                </a:lnTo>
                <a:lnTo>
                  <a:pt x="139" y="76"/>
                </a:lnTo>
                <a:lnTo>
                  <a:pt x="139" y="471"/>
                </a:lnTo>
                <a:lnTo>
                  <a:pt x="427" y="471"/>
                </a:lnTo>
                <a:lnTo>
                  <a:pt x="473" y="467"/>
                </a:lnTo>
                <a:lnTo>
                  <a:pt x="524" y="463"/>
                </a:lnTo>
                <a:lnTo>
                  <a:pt x="521" y="487"/>
                </a:lnTo>
                <a:lnTo>
                  <a:pt x="520" y="504"/>
                </a:lnTo>
                <a:lnTo>
                  <a:pt x="521" y="521"/>
                </a:lnTo>
                <a:lnTo>
                  <a:pt x="524" y="548"/>
                </a:lnTo>
                <a:lnTo>
                  <a:pt x="473" y="545"/>
                </a:lnTo>
                <a:lnTo>
                  <a:pt x="427" y="540"/>
                </a:lnTo>
                <a:lnTo>
                  <a:pt x="139" y="540"/>
                </a:lnTo>
                <a:lnTo>
                  <a:pt x="139" y="1002"/>
                </a:lnTo>
                <a:lnTo>
                  <a:pt x="153" y="1001"/>
                </a:lnTo>
                <a:lnTo>
                  <a:pt x="179" y="1001"/>
                </a:lnTo>
                <a:lnTo>
                  <a:pt x="217" y="1000"/>
                </a:lnTo>
                <a:lnTo>
                  <a:pt x="266" y="9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Freeform 42"/>
          <p:cNvSpPr>
            <a:spLocks/>
          </p:cNvSpPr>
          <p:nvPr/>
        </p:nvSpPr>
        <p:spPr bwMode="auto">
          <a:xfrm>
            <a:off x="1502646" y="567435"/>
            <a:ext cx="99839" cy="96188"/>
          </a:xfrm>
          <a:custGeom>
            <a:avLst/>
            <a:gdLst/>
            <a:ahLst/>
            <a:cxnLst>
              <a:cxn ang="0">
                <a:pos x="140" y="1004"/>
              </a:cxn>
              <a:cxn ang="0">
                <a:pos x="489" y="1004"/>
              </a:cxn>
              <a:cxn ang="0">
                <a:pos x="489" y="0"/>
              </a:cxn>
              <a:cxn ang="0">
                <a:pos x="506" y="2"/>
              </a:cxn>
              <a:cxn ang="0">
                <a:pos x="524" y="4"/>
              </a:cxn>
              <a:cxn ang="0">
                <a:pos x="541" y="4"/>
              </a:cxn>
              <a:cxn ang="0">
                <a:pos x="559" y="5"/>
              </a:cxn>
              <a:cxn ang="0">
                <a:pos x="581" y="4"/>
              </a:cxn>
              <a:cxn ang="0">
                <a:pos x="599" y="4"/>
              </a:cxn>
              <a:cxn ang="0">
                <a:pos x="615" y="2"/>
              </a:cxn>
              <a:cxn ang="0">
                <a:pos x="627" y="0"/>
              </a:cxn>
              <a:cxn ang="0">
                <a:pos x="627" y="1004"/>
              </a:cxn>
              <a:cxn ang="0">
                <a:pos x="978" y="1004"/>
              </a:cxn>
              <a:cxn ang="0">
                <a:pos x="978" y="0"/>
              </a:cxn>
              <a:cxn ang="0">
                <a:pos x="995" y="2"/>
              </a:cxn>
              <a:cxn ang="0">
                <a:pos x="1012" y="4"/>
              </a:cxn>
              <a:cxn ang="0">
                <a:pos x="1029" y="4"/>
              </a:cxn>
              <a:cxn ang="0">
                <a:pos x="1047" y="5"/>
              </a:cxn>
              <a:cxn ang="0">
                <a:pos x="1065" y="4"/>
              </a:cxn>
              <a:cxn ang="0">
                <a:pos x="1082" y="4"/>
              </a:cxn>
              <a:cxn ang="0">
                <a:pos x="1100" y="2"/>
              </a:cxn>
              <a:cxn ang="0">
                <a:pos x="1117" y="0"/>
              </a:cxn>
              <a:cxn ang="0">
                <a:pos x="1117" y="1086"/>
              </a:cxn>
              <a:cxn ang="0">
                <a:pos x="1086" y="1086"/>
              </a:cxn>
              <a:cxn ang="0">
                <a:pos x="1052" y="1086"/>
              </a:cxn>
              <a:cxn ang="0">
                <a:pos x="1012" y="1085"/>
              </a:cxn>
              <a:cxn ang="0">
                <a:pos x="969" y="1085"/>
              </a:cxn>
              <a:cxn ang="0">
                <a:pos x="944" y="1084"/>
              </a:cxn>
              <a:cxn ang="0">
                <a:pos x="920" y="1084"/>
              </a:cxn>
              <a:cxn ang="0">
                <a:pos x="896" y="1084"/>
              </a:cxn>
              <a:cxn ang="0">
                <a:pos x="870" y="1084"/>
              </a:cxn>
              <a:cxn ang="0">
                <a:pos x="844" y="1083"/>
              </a:cxn>
              <a:cxn ang="0">
                <a:pos x="818" y="1083"/>
              </a:cxn>
              <a:cxn ang="0">
                <a:pos x="791" y="1083"/>
              </a:cxn>
              <a:cxn ang="0">
                <a:pos x="763" y="1083"/>
              </a:cxn>
              <a:cxn ang="0">
                <a:pos x="736" y="1081"/>
              </a:cxn>
              <a:cxn ang="0">
                <a:pos x="709" y="1081"/>
              </a:cxn>
              <a:cxn ang="0">
                <a:pos x="683" y="1081"/>
              </a:cxn>
              <a:cxn ang="0">
                <a:pos x="657" y="1081"/>
              </a:cxn>
              <a:cxn ang="0">
                <a:pos x="632" y="1080"/>
              </a:cxn>
              <a:cxn ang="0">
                <a:pos x="606" y="1080"/>
              </a:cxn>
              <a:cxn ang="0">
                <a:pos x="582" y="1080"/>
              </a:cxn>
              <a:cxn ang="0">
                <a:pos x="559" y="1080"/>
              </a:cxn>
              <a:cxn ang="0">
                <a:pos x="197" y="1080"/>
              </a:cxn>
              <a:cxn ang="0">
                <a:pos x="172" y="1081"/>
              </a:cxn>
              <a:cxn ang="0">
                <a:pos x="143" y="1081"/>
              </a:cxn>
              <a:cxn ang="0">
                <a:pos x="112" y="1083"/>
              </a:cxn>
              <a:cxn ang="0">
                <a:pos x="77" y="1084"/>
              </a:cxn>
              <a:cxn ang="0">
                <a:pos x="45" y="1084"/>
              </a:cxn>
              <a:cxn ang="0">
                <a:pos x="22" y="1085"/>
              </a:cxn>
              <a:cxn ang="0">
                <a:pos x="7" y="1086"/>
              </a:cxn>
              <a:cxn ang="0">
                <a:pos x="0" y="1086"/>
              </a:cxn>
              <a:cxn ang="0">
                <a:pos x="0" y="0"/>
              </a:cxn>
              <a:cxn ang="0">
                <a:pos x="16" y="2"/>
              </a:cxn>
              <a:cxn ang="0">
                <a:pos x="33" y="4"/>
              </a:cxn>
              <a:cxn ang="0">
                <a:pos x="51" y="4"/>
              </a:cxn>
              <a:cxn ang="0">
                <a:pos x="69" y="5"/>
              </a:cxn>
              <a:cxn ang="0">
                <a:pos x="86" y="4"/>
              </a:cxn>
              <a:cxn ang="0">
                <a:pos x="104" y="4"/>
              </a:cxn>
              <a:cxn ang="0">
                <a:pos x="122" y="2"/>
              </a:cxn>
              <a:cxn ang="0">
                <a:pos x="140" y="0"/>
              </a:cxn>
              <a:cxn ang="0">
                <a:pos x="140" y="1004"/>
              </a:cxn>
            </a:cxnLst>
            <a:rect l="0" t="0" r="r" b="b"/>
            <a:pathLst>
              <a:path w="1117" h="1086">
                <a:moveTo>
                  <a:pt x="140" y="1004"/>
                </a:moveTo>
                <a:lnTo>
                  <a:pt x="489" y="1004"/>
                </a:lnTo>
                <a:lnTo>
                  <a:pt x="489" y="0"/>
                </a:lnTo>
                <a:lnTo>
                  <a:pt x="506" y="2"/>
                </a:lnTo>
                <a:lnTo>
                  <a:pt x="524" y="4"/>
                </a:lnTo>
                <a:lnTo>
                  <a:pt x="541" y="4"/>
                </a:lnTo>
                <a:lnTo>
                  <a:pt x="559" y="5"/>
                </a:lnTo>
                <a:lnTo>
                  <a:pt x="581" y="4"/>
                </a:lnTo>
                <a:lnTo>
                  <a:pt x="599" y="4"/>
                </a:lnTo>
                <a:lnTo>
                  <a:pt x="615" y="2"/>
                </a:lnTo>
                <a:lnTo>
                  <a:pt x="627" y="0"/>
                </a:lnTo>
                <a:lnTo>
                  <a:pt x="627" y="1004"/>
                </a:lnTo>
                <a:lnTo>
                  <a:pt x="978" y="1004"/>
                </a:lnTo>
                <a:lnTo>
                  <a:pt x="978" y="0"/>
                </a:lnTo>
                <a:lnTo>
                  <a:pt x="995" y="2"/>
                </a:lnTo>
                <a:lnTo>
                  <a:pt x="1012" y="4"/>
                </a:lnTo>
                <a:lnTo>
                  <a:pt x="1029" y="4"/>
                </a:lnTo>
                <a:lnTo>
                  <a:pt x="1047" y="5"/>
                </a:lnTo>
                <a:lnTo>
                  <a:pt x="1065" y="4"/>
                </a:lnTo>
                <a:lnTo>
                  <a:pt x="1082" y="4"/>
                </a:lnTo>
                <a:lnTo>
                  <a:pt x="1100" y="2"/>
                </a:lnTo>
                <a:lnTo>
                  <a:pt x="1117" y="0"/>
                </a:lnTo>
                <a:lnTo>
                  <a:pt x="1117" y="1086"/>
                </a:lnTo>
                <a:lnTo>
                  <a:pt x="1086" y="1086"/>
                </a:lnTo>
                <a:lnTo>
                  <a:pt x="1052" y="1086"/>
                </a:lnTo>
                <a:lnTo>
                  <a:pt x="1012" y="1085"/>
                </a:lnTo>
                <a:lnTo>
                  <a:pt x="969" y="1085"/>
                </a:lnTo>
                <a:lnTo>
                  <a:pt x="944" y="1084"/>
                </a:lnTo>
                <a:lnTo>
                  <a:pt x="920" y="1084"/>
                </a:lnTo>
                <a:lnTo>
                  <a:pt x="896" y="1084"/>
                </a:lnTo>
                <a:lnTo>
                  <a:pt x="870" y="1084"/>
                </a:lnTo>
                <a:lnTo>
                  <a:pt x="844" y="1083"/>
                </a:lnTo>
                <a:lnTo>
                  <a:pt x="818" y="1083"/>
                </a:lnTo>
                <a:lnTo>
                  <a:pt x="791" y="1083"/>
                </a:lnTo>
                <a:lnTo>
                  <a:pt x="763" y="1083"/>
                </a:lnTo>
                <a:lnTo>
                  <a:pt x="736" y="1081"/>
                </a:lnTo>
                <a:lnTo>
                  <a:pt x="709" y="1081"/>
                </a:lnTo>
                <a:lnTo>
                  <a:pt x="683" y="1081"/>
                </a:lnTo>
                <a:lnTo>
                  <a:pt x="657" y="1081"/>
                </a:lnTo>
                <a:lnTo>
                  <a:pt x="632" y="1080"/>
                </a:lnTo>
                <a:lnTo>
                  <a:pt x="606" y="1080"/>
                </a:lnTo>
                <a:lnTo>
                  <a:pt x="582" y="1080"/>
                </a:lnTo>
                <a:lnTo>
                  <a:pt x="559" y="1080"/>
                </a:lnTo>
                <a:lnTo>
                  <a:pt x="197" y="1080"/>
                </a:lnTo>
                <a:lnTo>
                  <a:pt x="172" y="1081"/>
                </a:lnTo>
                <a:lnTo>
                  <a:pt x="143" y="1081"/>
                </a:lnTo>
                <a:lnTo>
                  <a:pt x="112" y="1083"/>
                </a:lnTo>
                <a:lnTo>
                  <a:pt x="77" y="1084"/>
                </a:lnTo>
                <a:lnTo>
                  <a:pt x="45" y="1084"/>
                </a:lnTo>
                <a:lnTo>
                  <a:pt x="22" y="1085"/>
                </a:lnTo>
                <a:lnTo>
                  <a:pt x="7" y="1086"/>
                </a:lnTo>
                <a:lnTo>
                  <a:pt x="0" y="1086"/>
                </a:lnTo>
                <a:lnTo>
                  <a:pt x="0" y="0"/>
                </a:lnTo>
                <a:lnTo>
                  <a:pt x="16" y="2"/>
                </a:lnTo>
                <a:lnTo>
                  <a:pt x="33" y="4"/>
                </a:lnTo>
                <a:lnTo>
                  <a:pt x="51" y="4"/>
                </a:lnTo>
                <a:lnTo>
                  <a:pt x="69" y="5"/>
                </a:lnTo>
                <a:lnTo>
                  <a:pt x="86" y="4"/>
                </a:lnTo>
                <a:lnTo>
                  <a:pt x="104" y="4"/>
                </a:lnTo>
                <a:lnTo>
                  <a:pt x="122" y="2"/>
                </a:lnTo>
                <a:lnTo>
                  <a:pt x="140" y="0"/>
                </a:lnTo>
                <a:lnTo>
                  <a:pt x="140" y="10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Freeform 43"/>
          <p:cNvSpPr>
            <a:spLocks/>
          </p:cNvSpPr>
          <p:nvPr/>
        </p:nvSpPr>
        <p:spPr bwMode="auto">
          <a:xfrm>
            <a:off x="1464812" y="567435"/>
            <a:ext cx="12101" cy="96188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40" y="1081"/>
              </a:cxn>
              <a:cxn ang="0">
                <a:pos x="111" y="1078"/>
              </a:cxn>
              <a:cxn ang="0">
                <a:pos x="26" y="1078"/>
              </a:cxn>
              <a:cxn ang="0">
                <a:pos x="0" y="1081"/>
              </a:cxn>
              <a:cxn ang="0">
                <a:pos x="0" y="0"/>
              </a:cxn>
              <a:cxn ang="0">
                <a:pos x="17" y="2"/>
              </a:cxn>
              <a:cxn ang="0">
                <a:pos x="34" y="3"/>
              </a:cxn>
              <a:cxn ang="0">
                <a:pos x="52" y="4"/>
              </a:cxn>
              <a:cxn ang="0">
                <a:pos x="70" y="4"/>
              </a:cxn>
              <a:cxn ang="0">
                <a:pos x="91" y="4"/>
              </a:cxn>
              <a:cxn ang="0">
                <a:pos x="110" y="3"/>
              </a:cxn>
              <a:cxn ang="0">
                <a:pos x="126" y="2"/>
              </a:cxn>
              <a:cxn ang="0">
                <a:pos x="140" y="0"/>
              </a:cxn>
            </a:cxnLst>
            <a:rect l="0" t="0" r="r" b="b"/>
            <a:pathLst>
              <a:path w="140" h="1081">
                <a:moveTo>
                  <a:pt x="140" y="0"/>
                </a:moveTo>
                <a:lnTo>
                  <a:pt x="140" y="1081"/>
                </a:lnTo>
                <a:lnTo>
                  <a:pt x="111" y="1078"/>
                </a:lnTo>
                <a:lnTo>
                  <a:pt x="26" y="1078"/>
                </a:lnTo>
                <a:lnTo>
                  <a:pt x="0" y="1081"/>
                </a:lnTo>
                <a:lnTo>
                  <a:pt x="0" y="0"/>
                </a:lnTo>
                <a:lnTo>
                  <a:pt x="17" y="2"/>
                </a:lnTo>
                <a:lnTo>
                  <a:pt x="34" y="3"/>
                </a:lnTo>
                <a:lnTo>
                  <a:pt x="52" y="4"/>
                </a:lnTo>
                <a:lnTo>
                  <a:pt x="70" y="4"/>
                </a:lnTo>
                <a:lnTo>
                  <a:pt x="91" y="4"/>
                </a:lnTo>
                <a:lnTo>
                  <a:pt x="110" y="3"/>
                </a:lnTo>
                <a:lnTo>
                  <a:pt x="126" y="2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reeform 44"/>
          <p:cNvSpPr>
            <a:spLocks noEditPoints="1"/>
          </p:cNvSpPr>
          <p:nvPr/>
        </p:nvSpPr>
        <p:spPr bwMode="auto">
          <a:xfrm>
            <a:off x="1390688" y="567435"/>
            <a:ext cx="62021" cy="96188"/>
          </a:xfrm>
          <a:custGeom>
            <a:avLst/>
            <a:gdLst/>
            <a:ahLst/>
            <a:cxnLst>
              <a:cxn ang="0">
                <a:pos x="68" y="4"/>
              </a:cxn>
              <a:cxn ang="0">
                <a:pos x="138" y="0"/>
              </a:cxn>
              <a:cxn ang="0">
                <a:pos x="282" y="488"/>
              </a:cxn>
              <a:cxn ang="0">
                <a:pos x="353" y="491"/>
              </a:cxn>
              <a:cxn ang="0">
                <a:pos x="418" y="495"/>
              </a:cxn>
              <a:cxn ang="0">
                <a:pos x="474" y="502"/>
              </a:cxn>
              <a:cxn ang="0">
                <a:pos x="521" y="513"/>
              </a:cxn>
              <a:cxn ang="0">
                <a:pos x="563" y="527"/>
              </a:cxn>
              <a:cxn ang="0">
                <a:pos x="598" y="546"/>
              </a:cxn>
              <a:cxn ang="0">
                <a:pos x="626" y="568"/>
              </a:cxn>
              <a:cxn ang="0">
                <a:pos x="648" y="595"/>
              </a:cxn>
              <a:cxn ang="0">
                <a:pos x="666" y="625"/>
              </a:cxn>
              <a:cxn ang="0">
                <a:pos x="678" y="661"/>
              </a:cxn>
              <a:cxn ang="0">
                <a:pos x="686" y="702"/>
              </a:cxn>
              <a:cxn ang="0">
                <a:pos x="688" y="747"/>
              </a:cxn>
              <a:cxn ang="0">
                <a:pos x="687" y="781"/>
              </a:cxn>
              <a:cxn ang="0">
                <a:pos x="682" y="814"/>
              </a:cxn>
              <a:cxn ang="0">
                <a:pos x="677" y="844"/>
              </a:cxn>
              <a:cxn ang="0">
                <a:pos x="669" y="873"/>
              </a:cxn>
              <a:cxn ang="0">
                <a:pos x="657" y="898"/>
              </a:cxn>
              <a:cxn ang="0">
                <a:pos x="644" y="923"/>
              </a:cxn>
              <a:cxn ang="0">
                <a:pos x="627" y="944"/>
              </a:cxn>
              <a:cxn ang="0">
                <a:pos x="609" y="964"/>
              </a:cxn>
              <a:cxn ang="0">
                <a:pos x="587" y="982"/>
              </a:cxn>
              <a:cxn ang="0">
                <a:pos x="563" y="999"/>
              </a:cxn>
              <a:cxn ang="0">
                <a:pos x="535" y="1015"/>
              </a:cxn>
              <a:cxn ang="0">
                <a:pos x="504" y="1029"/>
              </a:cxn>
              <a:cxn ang="0">
                <a:pos x="470" y="1041"/>
              </a:cxn>
              <a:cxn ang="0">
                <a:pos x="433" y="1052"/>
              </a:cxn>
              <a:cxn ang="0">
                <a:pos x="352" y="1070"/>
              </a:cxn>
              <a:cxn ang="0">
                <a:pos x="321" y="1072"/>
              </a:cxn>
              <a:cxn ang="0">
                <a:pos x="275" y="1074"/>
              </a:cxn>
              <a:cxn ang="0">
                <a:pos x="213" y="1076"/>
              </a:cxn>
              <a:cxn ang="0">
                <a:pos x="141" y="1078"/>
              </a:cxn>
              <a:cxn ang="0">
                <a:pos x="0" y="0"/>
              </a:cxn>
              <a:cxn ang="0">
                <a:pos x="514" y="881"/>
              </a:cxn>
              <a:cxn ang="0">
                <a:pos x="527" y="852"/>
              </a:cxn>
              <a:cxn ang="0">
                <a:pos x="536" y="822"/>
              </a:cxn>
              <a:cxn ang="0">
                <a:pos x="541" y="790"/>
              </a:cxn>
              <a:cxn ang="0">
                <a:pos x="544" y="755"/>
              </a:cxn>
              <a:cxn ang="0">
                <a:pos x="540" y="714"/>
              </a:cxn>
              <a:cxn ang="0">
                <a:pos x="532" y="677"/>
              </a:cxn>
              <a:cxn ang="0">
                <a:pos x="518" y="644"/>
              </a:cxn>
              <a:cxn ang="0">
                <a:pos x="498" y="615"/>
              </a:cxn>
              <a:cxn ang="0">
                <a:pos x="474" y="590"/>
              </a:cxn>
              <a:cxn ang="0">
                <a:pos x="443" y="571"/>
              </a:cxn>
              <a:cxn ang="0">
                <a:pos x="407" y="558"/>
              </a:cxn>
              <a:cxn ang="0">
                <a:pos x="366" y="552"/>
              </a:cxn>
              <a:cxn ang="0">
                <a:pos x="347" y="550"/>
              </a:cxn>
              <a:cxn ang="0">
                <a:pos x="329" y="549"/>
              </a:cxn>
              <a:cxn ang="0">
                <a:pos x="304" y="549"/>
              </a:cxn>
              <a:cxn ang="0">
                <a:pos x="269" y="548"/>
              </a:cxn>
              <a:cxn ang="0">
                <a:pos x="138" y="1012"/>
              </a:cxn>
              <a:cxn ang="0">
                <a:pos x="313" y="1009"/>
              </a:cxn>
              <a:cxn ang="0">
                <a:pos x="349" y="1002"/>
              </a:cxn>
              <a:cxn ang="0">
                <a:pos x="382" y="992"/>
              </a:cxn>
              <a:cxn ang="0">
                <a:pos x="412" y="978"/>
              </a:cxn>
              <a:cxn ang="0">
                <a:pos x="441" y="962"/>
              </a:cxn>
              <a:cxn ang="0">
                <a:pos x="466" y="942"/>
              </a:cxn>
              <a:cxn ang="0">
                <a:pos x="487" y="919"/>
              </a:cxn>
              <a:cxn ang="0">
                <a:pos x="507" y="895"/>
              </a:cxn>
            </a:cxnLst>
            <a:rect l="0" t="0" r="r" b="b"/>
            <a:pathLst>
              <a:path w="688" h="1078">
                <a:moveTo>
                  <a:pt x="40" y="3"/>
                </a:moveTo>
                <a:lnTo>
                  <a:pt x="68" y="4"/>
                </a:lnTo>
                <a:lnTo>
                  <a:pt x="95" y="3"/>
                </a:lnTo>
                <a:lnTo>
                  <a:pt x="138" y="0"/>
                </a:lnTo>
                <a:lnTo>
                  <a:pt x="138" y="488"/>
                </a:lnTo>
                <a:lnTo>
                  <a:pt x="282" y="488"/>
                </a:lnTo>
                <a:lnTo>
                  <a:pt x="318" y="489"/>
                </a:lnTo>
                <a:lnTo>
                  <a:pt x="353" y="491"/>
                </a:lnTo>
                <a:lnTo>
                  <a:pt x="386" y="492"/>
                </a:lnTo>
                <a:lnTo>
                  <a:pt x="418" y="495"/>
                </a:lnTo>
                <a:lnTo>
                  <a:pt x="446" y="498"/>
                </a:lnTo>
                <a:lnTo>
                  <a:pt x="474" y="502"/>
                </a:lnTo>
                <a:lnTo>
                  <a:pt x="499" y="508"/>
                </a:lnTo>
                <a:lnTo>
                  <a:pt x="521" y="513"/>
                </a:lnTo>
                <a:lnTo>
                  <a:pt x="544" y="519"/>
                </a:lnTo>
                <a:lnTo>
                  <a:pt x="563" y="527"/>
                </a:lnTo>
                <a:lnTo>
                  <a:pt x="582" y="536"/>
                </a:lnTo>
                <a:lnTo>
                  <a:pt x="598" y="546"/>
                </a:lnTo>
                <a:lnTo>
                  <a:pt x="614" y="556"/>
                </a:lnTo>
                <a:lnTo>
                  <a:pt x="626" y="568"/>
                </a:lnTo>
                <a:lnTo>
                  <a:pt x="639" y="581"/>
                </a:lnTo>
                <a:lnTo>
                  <a:pt x="648" y="595"/>
                </a:lnTo>
                <a:lnTo>
                  <a:pt x="658" y="609"/>
                </a:lnTo>
                <a:lnTo>
                  <a:pt x="666" y="625"/>
                </a:lnTo>
                <a:lnTo>
                  <a:pt x="673" y="642"/>
                </a:lnTo>
                <a:lnTo>
                  <a:pt x="678" y="661"/>
                </a:lnTo>
                <a:lnTo>
                  <a:pt x="682" y="681"/>
                </a:lnTo>
                <a:lnTo>
                  <a:pt x="686" y="702"/>
                </a:lnTo>
                <a:lnTo>
                  <a:pt x="687" y="724"/>
                </a:lnTo>
                <a:lnTo>
                  <a:pt x="688" y="747"/>
                </a:lnTo>
                <a:lnTo>
                  <a:pt x="688" y="764"/>
                </a:lnTo>
                <a:lnTo>
                  <a:pt x="687" y="781"/>
                </a:lnTo>
                <a:lnTo>
                  <a:pt x="684" y="798"/>
                </a:lnTo>
                <a:lnTo>
                  <a:pt x="682" y="814"/>
                </a:lnTo>
                <a:lnTo>
                  <a:pt x="680" y="829"/>
                </a:lnTo>
                <a:lnTo>
                  <a:pt x="677" y="844"/>
                </a:lnTo>
                <a:lnTo>
                  <a:pt x="673" y="859"/>
                </a:lnTo>
                <a:lnTo>
                  <a:pt x="669" y="873"/>
                </a:lnTo>
                <a:lnTo>
                  <a:pt x="663" y="885"/>
                </a:lnTo>
                <a:lnTo>
                  <a:pt x="657" y="898"/>
                </a:lnTo>
                <a:lnTo>
                  <a:pt x="651" y="911"/>
                </a:lnTo>
                <a:lnTo>
                  <a:pt x="644" y="923"/>
                </a:lnTo>
                <a:lnTo>
                  <a:pt x="636" y="933"/>
                </a:lnTo>
                <a:lnTo>
                  <a:pt x="627" y="944"/>
                </a:lnTo>
                <a:lnTo>
                  <a:pt x="619" y="954"/>
                </a:lnTo>
                <a:lnTo>
                  <a:pt x="609" y="964"/>
                </a:lnTo>
                <a:lnTo>
                  <a:pt x="599" y="973"/>
                </a:lnTo>
                <a:lnTo>
                  <a:pt x="587" y="982"/>
                </a:lnTo>
                <a:lnTo>
                  <a:pt x="575" y="990"/>
                </a:lnTo>
                <a:lnTo>
                  <a:pt x="563" y="999"/>
                </a:lnTo>
                <a:lnTo>
                  <a:pt x="549" y="1007"/>
                </a:lnTo>
                <a:lnTo>
                  <a:pt x="535" y="1015"/>
                </a:lnTo>
                <a:lnTo>
                  <a:pt x="519" y="1022"/>
                </a:lnTo>
                <a:lnTo>
                  <a:pt x="504" y="1029"/>
                </a:lnTo>
                <a:lnTo>
                  <a:pt x="487" y="1035"/>
                </a:lnTo>
                <a:lnTo>
                  <a:pt x="470" y="1041"/>
                </a:lnTo>
                <a:lnTo>
                  <a:pt x="452" y="1047"/>
                </a:lnTo>
                <a:lnTo>
                  <a:pt x="433" y="1052"/>
                </a:lnTo>
                <a:lnTo>
                  <a:pt x="394" y="1062"/>
                </a:lnTo>
                <a:lnTo>
                  <a:pt x="352" y="1070"/>
                </a:lnTo>
                <a:lnTo>
                  <a:pt x="339" y="1071"/>
                </a:lnTo>
                <a:lnTo>
                  <a:pt x="321" y="1072"/>
                </a:lnTo>
                <a:lnTo>
                  <a:pt x="300" y="1073"/>
                </a:lnTo>
                <a:lnTo>
                  <a:pt x="275" y="1074"/>
                </a:lnTo>
                <a:lnTo>
                  <a:pt x="245" y="1076"/>
                </a:lnTo>
                <a:lnTo>
                  <a:pt x="213" y="1076"/>
                </a:lnTo>
                <a:lnTo>
                  <a:pt x="178" y="1078"/>
                </a:lnTo>
                <a:lnTo>
                  <a:pt x="141" y="1078"/>
                </a:lnTo>
                <a:lnTo>
                  <a:pt x="0" y="1078"/>
                </a:lnTo>
                <a:lnTo>
                  <a:pt x="0" y="0"/>
                </a:lnTo>
                <a:lnTo>
                  <a:pt x="40" y="3"/>
                </a:lnTo>
                <a:close/>
                <a:moveTo>
                  <a:pt x="514" y="881"/>
                </a:moveTo>
                <a:lnTo>
                  <a:pt x="521" y="867"/>
                </a:lnTo>
                <a:lnTo>
                  <a:pt x="527" y="852"/>
                </a:lnTo>
                <a:lnTo>
                  <a:pt x="532" y="838"/>
                </a:lnTo>
                <a:lnTo>
                  <a:pt x="536" y="822"/>
                </a:lnTo>
                <a:lnTo>
                  <a:pt x="539" y="806"/>
                </a:lnTo>
                <a:lnTo>
                  <a:pt x="541" y="790"/>
                </a:lnTo>
                <a:lnTo>
                  <a:pt x="543" y="772"/>
                </a:lnTo>
                <a:lnTo>
                  <a:pt x="544" y="755"/>
                </a:lnTo>
                <a:lnTo>
                  <a:pt x="543" y="735"/>
                </a:lnTo>
                <a:lnTo>
                  <a:pt x="540" y="714"/>
                </a:lnTo>
                <a:lnTo>
                  <a:pt x="537" y="695"/>
                </a:lnTo>
                <a:lnTo>
                  <a:pt x="532" y="677"/>
                </a:lnTo>
                <a:lnTo>
                  <a:pt x="526" y="660"/>
                </a:lnTo>
                <a:lnTo>
                  <a:pt x="518" y="644"/>
                </a:lnTo>
                <a:lnTo>
                  <a:pt x="509" y="630"/>
                </a:lnTo>
                <a:lnTo>
                  <a:pt x="498" y="615"/>
                </a:lnTo>
                <a:lnTo>
                  <a:pt x="486" y="602"/>
                </a:lnTo>
                <a:lnTo>
                  <a:pt x="474" y="590"/>
                </a:lnTo>
                <a:lnTo>
                  <a:pt x="459" y="581"/>
                </a:lnTo>
                <a:lnTo>
                  <a:pt x="443" y="571"/>
                </a:lnTo>
                <a:lnTo>
                  <a:pt x="426" y="565"/>
                </a:lnTo>
                <a:lnTo>
                  <a:pt x="407" y="558"/>
                </a:lnTo>
                <a:lnTo>
                  <a:pt x="387" y="554"/>
                </a:lnTo>
                <a:lnTo>
                  <a:pt x="366" y="552"/>
                </a:lnTo>
                <a:lnTo>
                  <a:pt x="356" y="551"/>
                </a:lnTo>
                <a:lnTo>
                  <a:pt x="347" y="550"/>
                </a:lnTo>
                <a:lnTo>
                  <a:pt x="338" y="550"/>
                </a:lnTo>
                <a:lnTo>
                  <a:pt x="329" y="549"/>
                </a:lnTo>
                <a:lnTo>
                  <a:pt x="318" y="549"/>
                </a:lnTo>
                <a:lnTo>
                  <a:pt x="304" y="549"/>
                </a:lnTo>
                <a:lnTo>
                  <a:pt x="288" y="549"/>
                </a:lnTo>
                <a:lnTo>
                  <a:pt x="269" y="548"/>
                </a:lnTo>
                <a:lnTo>
                  <a:pt x="138" y="548"/>
                </a:lnTo>
                <a:lnTo>
                  <a:pt x="138" y="1012"/>
                </a:lnTo>
                <a:lnTo>
                  <a:pt x="294" y="1012"/>
                </a:lnTo>
                <a:lnTo>
                  <a:pt x="313" y="1009"/>
                </a:lnTo>
                <a:lnTo>
                  <a:pt x="331" y="1005"/>
                </a:lnTo>
                <a:lnTo>
                  <a:pt x="349" y="1002"/>
                </a:lnTo>
                <a:lnTo>
                  <a:pt x="366" y="997"/>
                </a:lnTo>
                <a:lnTo>
                  <a:pt x="382" y="992"/>
                </a:lnTo>
                <a:lnTo>
                  <a:pt x="397" y="985"/>
                </a:lnTo>
                <a:lnTo>
                  <a:pt x="412" y="978"/>
                </a:lnTo>
                <a:lnTo>
                  <a:pt x="427" y="970"/>
                </a:lnTo>
                <a:lnTo>
                  <a:pt x="441" y="962"/>
                </a:lnTo>
                <a:lnTo>
                  <a:pt x="454" y="952"/>
                </a:lnTo>
                <a:lnTo>
                  <a:pt x="466" y="942"/>
                </a:lnTo>
                <a:lnTo>
                  <a:pt x="477" y="931"/>
                </a:lnTo>
                <a:lnTo>
                  <a:pt x="487" y="919"/>
                </a:lnTo>
                <a:lnTo>
                  <a:pt x="497" y="908"/>
                </a:lnTo>
                <a:lnTo>
                  <a:pt x="507" y="895"/>
                </a:lnTo>
                <a:lnTo>
                  <a:pt x="514" y="8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reeform 45"/>
          <p:cNvSpPr>
            <a:spLocks noEditPoints="1"/>
          </p:cNvSpPr>
          <p:nvPr/>
        </p:nvSpPr>
        <p:spPr bwMode="auto">
          <a:xfrm>
            <a:off x="1307488" y="567435"/>
            <a:ext cx="63533" cy="96188"/>
          </a:xfrm>
          <a:custGeom>
            <a:avLst/>
            <a:gdLst/>
            <a:ahLst/>
            <a:cxnLst>
              <a:cxn ang="0">
                <a:pos x="333" y="1015"/>
              </a:cxn>
              <a:cxn ang="0">
                <a:pos x="402" y="1000"/>
              </a:cxn>
              <a:cxn ang="0">
                <a:pos x="462" y="970"/>
              </a:cxn>
              <a:cxn ang="0">
                <a:pos x="508" y="926"/>
              </a:cxn>
              <a:cxn ang="0">
                <a:pos x="542" y="871"/>
              </a:cxn>
              <a:cxn ang="0">
                <a:pos x="559" y="807"/>
              </a:cxn>
              <a:cxn ang="0">
                <a:pos x="559" y="730"/>
              </a:cxn>
              <a:cxn ang="0">
                <a:pos x="539" y="659"/>
              </a:cxn>
              <a:cxn ang="0">
                <a:pos x="499" y="607"/>
              </a:cxn>
              <a:cxn ang="0">
                <a:pos x="443" y="571"/>
              </a:cxn>
              <a:cxn ang="0">
                <a:pos x="371" y="548"/>
              </a:cxn>
              <a:cxn ang="0">
                <a:pos x="284" y="537"/>
              </a:cxn>
              <a:cxn ang="0">
                <a:pos x="140" y="1017"/>
              </a:cxn>
              <a:cxn ang="0">
                <a:pos x="195" y="474"/>
              </a:cxn>
              <a:cxn ang="0">
                <a:pos x="314" y="469"/>
              </a:cxn>
              <a:cxn ang="0">
                <a:pos x="410" y="444"/>
              </a:cxn>
              <a:cxn ang="0">
                <a:pos x="461" y="412"/>
              </a:cxn>
              <a:cxn ang="0">
                <a:pos x="498" y="367"/>
              </a:cxn>
              <a:cxn ang="0">
                <a:pos x="523" y="312"/>
              </a:cxn>
              <a:cxn ang="0">
                <a:pos x="530" y="252"/>
              </a:cxn>
              <a:cxn ang="0">
                <a:pos x="523" y="187"/>
              </a:cxn>
              <a:cxn ang="0">
                <a:pos x="500" y="137"/>
              </a:cxn>
              <a:cxn ang="0">
                <a:pos x="462" y="100"/>
              </a:cxn>
              <a:cxn ang="0">
                <a:pos x="410" y="77"/>
              </a:cxn>
              <a:cxn ang="0">
                <a:pos x="343" y="64"/>
              </a:cxn>
              <a:cxn ang="0">
                <a:pos x="262" y="60"/>
              </a:cxn>
              <a:cxn ang="0">
                <a:pos x="374" y="1"/>
              </a:cxn>
              <a:cxn ang="0">
                <a:pos x="471" y="12"/>
              </a:cxn>
              <a:cxn ang="0">
                <a:pos x="548" y="33"/>
              </a:cxn>
              <a:cxn ang="0">
                <a:pos x="607" y="68"/>
              </a:cxn>
              <a:cxn ang="0">
                <a:pos x="647" y="116"/>
              </a:cxn>
              <a:cxn ang="0">
                <a:pos x="666" y="181"/>
              </a:cxn>
              <a:cxn ang="0">
                <a:pos x="668" y="244"/>
              </a:cxn>
              <a:cxn ang="0">
                <a:pos x="659" y="294"/>
              </a:cxn>
              <a:cxn ang="0">
                <a:pos x="629" y="360"/>
              </a:cxn>
              <a:cxn ang="0">
                <a:pos x="561" y="431"/>
              </a:cxn>
              <a:cxn ang="0">
                <a:pos x="473" y="480"/>
              </a:cxn>
              <a:cxn ang="0">
                <a:pos x="443" y="499"/>
              </a:cxn>
              <a:cxn ang="0">
                <a:pos x="492" y="508"/>
              </a:cxn>
              <a:cxn ang="0">
                <a:pos x="545" y="522"/>
              </a:cxn>
              <a:cxn ang="0">
                <a:pos x="591" y="545"/>
              </a:cxn>
              <a:cxn ang="0">
                <a:pos x="632" y="572"/>
              </a:cxn>
              <a:cxn ang="0">
                <a:pos x="667" y="609"/>
              </a:cxn>
              <a:cxn ang="0">
                <a:pos x="693" y="657"/>
              </a:cxn>
              <a:cxn ang="0">
                <a:pos x="706" y="713"/>
              </a:cxn>
              <a:cxn ang="0">
                <a:pos x="705" y="787"/>
              </a:cxn>
              <a:cxn ang="0">
                <a:pos x="688" y="862"/>
              </a:cxn>
              <a:cxn ang="0">
                <a:pos x="653" y="929"/>
              </a:cxn>
              <a:cxn ang="0">
                <a:pos x="599" y="987"/>
              </a:cxn>
              <a:cxn ang="0">
                <a:pos x="545" y="1025"/>
              </a:cxn>
              <a:cxn ang="0">
                <a:pos x="470" y="1055"/>
              </a:cxn>
              <a:cxn ang="0">
                <a:pos x="361" y="1073"/>
              </a:cxn>
            </a:cxnLst>
            <a:rect l="0" t="0" r="r" b="b"/>
            <a:pathLst>
              <a:path w="707" h="1075">
                <a:moveTo>
                  <a:pt x="140" y="1017"/>
                </a:moveTo>
                <a:lnTo>
                  <a:pt x="296" y="1017"/>
                </a:lnTo>
                <a:lnTo>
                  <a:pt x="315" y="1017"/>
                </a:lnTo>
                <a:lnTo>
                  <a:pt x="333" y="1015"/>
                </a:lnTo>
                <a:lnTo>
                  <a:pt x="351" y="1013"/>
                </a:lnTo>
                <a:lnTo>
                  <a:pt x="368" y="1010"/>
                </a:lnTo>
                <a:lnTo>
                  <a:pt x="385" y="1005"/>
                </a:lnTo>
                <a:lnTo>
                  <a:pt x="402" y="1000"/>
                </a:lnTo>
                <a:lnTo>
                  <a:pt x="418" y="994"/>
                </a:lnTo>
                <a:lnTo>
                  <a:pt x="434" y="987"/>
                </a:lnTo>
                <a:lnTo>
                  <a:pt x="448" y="979"/>
                </a:lnTo>
                <a:lnTo>
                  <a:pt x="462" y="970"/>
                </a:lnTo>
                <a:lnTo>
                  <a:pt x="475" y="960"/>
                </a:lnTo>
                <a:lnTo>
                  <a:pt x="487" y="949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5" y="885"/>
                </a:lnTo>
                <a:lnTo>
                  <a:pt x="542" y="871"/>
                </a:lnTo>
                <a:lnTo>
                  <a:pt x="547" y="855"/>
                </a:lnTo>
                <a:lnTo>
                  <a:pt x="553" y="840"/>
                </a:lnTo>
                <a:lnTo>
                  <a:pt x="556" y="824"/>
                </a:lnTo>
                <a:lnTo>
                  <a:pt x="559" y="807"/>
                </a:lnTo>
                <a:lnTo>
                  <a:pt x="560" y="790"/>
                </a:lnTo>
                <a:lnTo>
                  <a:pt x="561" y="773"/>
                </a:lnTo>
                <a:lnTo>
                  <a:pt x="560" y="752"/>
                </a:lnTo>
                <a:lnTo>
                  <a:pt x="559" y="730"/>
                </a:lnTo>
                <a:lnTo>
                  <a:pt x="556" y="711"/>
                </a:lnTo>
                <a:lnTo>
                  <a:pt x="552" y="693"/>
                </a:lnTo>
                <a:lnTo>
                  <a:pt x="545" y="675"/>
                </a:lnTo>
                <a:lnTo>
                  <a:pt x="539" y="659"/>
                </a:lnTo>
                <a:lnTo>
                  <a:pt x="530" y="644"/>
                </a:lnTo>
                <a:lnTo>
                  <a:pt x="521" y="631"/>
                </a:lnTo>
                <a:lnTo>
                  <a:pt x="510" y="619"/>
                </a:lnTo>
                <a:lnTo>
                  <a:pt x="499" y="607"/>
                </a:lnTo>
                <a:lnTo>
                  <a:pt x="487" y="597"/>
                </a:lnTo>
                <a:lnTo>
                  <a:pt x="473" y="587"/>
                </a:lnTo>
                <a:lnTo>
                  <a:pt x="458" y="579"/>
                </a:lnTo>
                <a:lnTo>
                  <a:pt x="443" y="571"/>
                </a:lnTo>
                <a:lnTo>
                  <a:pt x="427" y="564"/>
                </a:lnTo>
                <a:lnTo>
                  <a:pt x="410" y="557"/>
                </a:lnTo>
                <a:lnTo>
                  <a:pt x="391" y="553"/>
                </a:lnTo>
                <a:lnTo>
                  <a:pt x="371" y="548"/>
                </a:lnTo>
                <a:lnTo>
                  <a:pt x="350" y="545"/>
                </a:lnTo>
                <a:lnTo>
                  <a:pt x="328" y="541"/>
                </a:lnTo>
                <a:lnTo>
                  <a:pt x="306" y="539"/>
                </a:lnTo>
                <a:lnTo>
                  <a:pt x="284" y="537"/>
                </a:lnTo>
                <a:lnTo>
                  <a:pt x="259" y="536"/>
                </a:lnTo>
                <a:lnTo>
                  <a:pt x="235" y="536"/>
                </a:lnTo>
                <a:lnTo>
                  <a:pt x="140" y="536"/>
                </a:lnTo>
                <a:lnTo>
                  <a:pt x="140" y="1017"/>
                </a:lnTo>
                <a:close/>
                <a:moveTo>
                  <a:pt x="262" y="60"/>
                </a:moveTo>
                <a:lnTo>
                  <a:pt x="140" y="60"/>
                </a:lnTo>
                <a:lnTo>
                  <a:pt x="140" y="474"/>
                </a:lnTo>
                <a:lnTo>
                  <a:pt x="195" y="474"/>
                </a:lnTo>
                <a:lnTo>
                  <a:pt x="229" y="474"/>
                </a:lnTo>
                <a:lnTo>
                  <a:pt x="260" y="472"/>
                </a:lnTo>
                <a:lnTo>
                  <a:pt x="289" y="471"/>
                </a:lnTo>
                <a:lnTo>
                  <a:pt x="314" y="469"/>
                </a:lnTo>
                <a:lnTo>
                  <a:pt x="339" y="465"/>
                </a:lnTo>
                <a:lnTo>
                  <a:pt x="363" y="460"/>
                </a:lnTo>
                <a:lnTo>
                  <a:pt x="386" y="452"/>
                </a:lnTo>
                <a:lnTo>
                  <a:pt x="410" y="444"/>
                </a:lnTo>
                <a:lnTo>
                  <a:pt x="423" y="436"/>
                </a:lnTo>
                <a:lnTo>
                  <a:pt x="436" y="429"/>
                </a:lnTo>
                <a:lnTo>
                  <a:pt x="449" y="420"/>
                </a:lnTo>
                <a:lnTo>
                  <a:pt x="461" y="412"/>
                </a:lnTo>
                <a:lnTo>
                  <a:pt x="471" y="401"/>
                </a:lnTo>
                <a:lnTo>
                  <a:pt x="481" y="391"/>
                </a:lnTo>
                <a:lnTo>
                  <a:pt x="490" y="379"/>
                </a:lnTo>
                <a:lnTo>
                  <a:pt x="498" y="367"/>
                </a:lnTo>
                <a:lnTo>
                  <a:pt x="506" y="354"/>
                </a:lnTo>
                <a:lnTo>
                  <a:pt x="512" y="340"/>
                </a:lnTo>
                <a:lnTo>
                  <a:pt x="518" y="326"/>
                </a:lnTo>
                <a:lnTo>
                  <a:pt x="523" y="312"/>
                </a:lnTo>
                <a:lnTo>
                  <a:pt x="526" y="297"/>
                </a:lnTo>
                <a:lnTo>
                  <a:pt x="529" y="282"/>
                </a:lnTo>
                <a:lnTo>
                  <a:pt x="530" y="268"/>
                </a:lnTo>
                <a:lnTo>
                  <a:pt x="530" y="252"/>
                </a:lnTo>
                <a:lnTo>
                  <a:pt x="530" y="235"/>
                </a:lnTo>
                <a:lnTo>
                  <a:pt x="529" y="218"/>
                </a:lnTo>
                <a:lnTo>
                  <a:pt x="526" y="202"/>
                </a:lnTo>
                <a:lnTo>
                  <a:pt x="523" y="187"/>
                </a:lnTo>
                <a:lnTo>
                  <a:pt x="519" y="173"/>
                </a:lnTo>
                <a:lnTo>
                  <a:pt x="514" y="160"/>
                </a:lnTo>
                <a:lnTo>
                  <a:pt x="507" y="149"/>
                </a:lnTo>
                <a:lnTo>
                  <a:pt x="500" y="137"/>
                </a:lnTo>
                <a:lnTo>
                  <a:pt x="491" y="126"/>
                </a:lnTo>
                <a:lnTo>
                  <a:pt x="482" y="117"/>
                </a:lnTo>
                <a:lnTo>
                  <a:pt x="472" y="108"/>
                </a:lnTo>
                <a:lnTo>
                  <a:pt x="462" y="100"/>
                </a:lnTo>
                <a:lnTo>
                  <a:pt x="450" y="92"/>
                </a:lnTo>
                <a:lnTo>
                  <a:pt x="437" y="86"/>
                </a:lnTo>
                <a:lnTo>
                  <a:pt x="423" y="81"/>
                </a:lnTo>
                <a:lnTo>
                  <a:pt x="410" y="77"/>
                </a:lnTo>
                <a:lnTo>
                  <a:pt x="394" y="72"/>
                </a:lnTo>
                <a:lnTo>
                  <a:pt x="378" y="69"/>
                </a:lnTo>
                <a:lnTo>
                  <a:pt x="361" y="66"/>
                </a:lnTo>
                <a:lnTo>
                  <a:pt x="343" y="64"/>
                </a:lnTo>
                <a:lnTo>
                  <a:pt x="324" y="62"/>
                </a:lnTo>
                <a:lnTo>
                  <a:pt x="305" y="61"/>
                </a:lnTo>
                <a:lnTo>
                  <a:pt x="284" y="60"/>
                </a:lnTo>
                <a:lnTo>
                  <a:pt x="262" y="60"/>
                </a:lnTo>
                <a:close/>
                <a:moveTo>
                  <a:pt x="0" y="0"/>
                </a:moveTo>
                <a:lnTo>
                  <a:pt x="318" y="0"/>
                </a:lnTo>
                <a:lnTo>
                  <a:pt x="346" y="0"/>
                </a:lnTo>
                <a:lnTo>
                  <a:pt x="374" y="1"/>
                </a:lnTo>
                <a:lnTo>
                  <a:pt x="400" y="3"/>
                </a:lnTo>
                <a:lnTo>
                  <a:pt x="425" y="5"/>
                </a:lnTo>
                <a:lnTo>
                  <a:pt x="449" y="9"/>
                </a:lnTo>
                <a:lnTo>
                  <a:pt x="471" y="12"/>
                </a:lnTo>
                <a:lnTo>
                  <a:pt x="491" y="16"/>
                </a:lnTo>
                <a:lnTo>
                  <a:pt x="511" y="20"/>
                </a:lnTo>
                <a:lnTo>
                  <a:pt x="530" y="27"/>
                </a:lnTo>
                <a:lnTo>
                  <a:pt x="548" y="33"/>
                </a:lnTo>
                <a:lnTo>
                  <a:pt x="564" y="40"/>
                </a:lnTo>
                <a:lnTo>
                  <a:pt x="580" y="49"/>
                </a:lnTo>
                <a:lnTo>
                  <a:pt x="594" y="57"/>
                </a:lnTo>
                <a:lnTo>
                  <a:pt x="607" y="68"/>
                </a:lnTo>
                <a:lnTo>
                  <a:pt x="618" y="79"/>
                </a:lnTo>
                <a:lnTo>
                  <a:pt x="629" y="89"/>
                </a:lnTo>
                <a:lnTo>
                  <a:pt x="639" y="103"/>
                </a:lnTo>
                <a:lnTo>
                  <a:pt x="647" y="116"/>
                </a:lnTo>
                <a:lnTo>
                  <a:pt x="653" y="131"/>
                </a:lnTo>
                <a:lnTo>
                  <a:pt x="659" y="147"/>
                </a:lnTo>
                <a:lnTo>
                  <a:pt x="664" y="163"/>
                </a:lnTo>
                <a:lnTo>
                  <a:pt x="666" y="181"/>
                </a:lnTo>
                <a:lnTo>
                  <a:pt x="668" y="199"/>
                </a:lnTo>
                <a:lnTo>
                  <a:pt x="669" y="219"/>
                </a:lnTo>
                <a:lnTo>
                  <a:pt x="669" y="232"/>
                </a:lnTo>
                <a:lnTo>
                  <a:pt x="668" y="244"/>
                </a:lnTo>
                <a:lnTo>
                  <a:pt x="666" y="257"/>
                </a:lnTo>
                <a:lnTo>
                  <a:pt x="665" y="270"/>
                </a:lnTo>
                <a:lnTo>
                  <a:pt x="662" y="282"/>
                </a:lnTo>
                <a:lnTo>
                  <a:pt x="659" y="294"/>
                </a:lnTo>
                <a:lnTo>
                  <a:pt x="655" y="306"/>
                </a:lnTo>
                <a:lnTo>
                  <a:pt x="651" y="318"/>
                </a:lnTo>
                <a:lnTo>
                  <a:pt x="641" y="339"/>
                </a:lnTo>
                <a:lnTo>
                  <a:pt x="629" y="360"/>
                </a:lnTo>
                <a:lnTo>
                  <a:pt x="614" y="380"/>
                </a:lnTo>
                <a:lnTo>
                  <a:pt x="599" y="398"/>
                </a:lnTo>
                <a:lnTo>
                  <a:pt x="581" y="415"/>
                </a:lnTo>
                <a:lnTo>
                  <a:pt x="561" y="431"/>
                </a:lnTo>
                <a:lnTo>
                  <a:pt x="541" y="446"/>
                </a:lnTo>
                <a:lnTo>
                  <a:pt x="519" y="460"/>
                </a:lnTo>
                <a:lnTo>
                  <a:pt x="498" y="470"/>
                </a:lnTo>
                <a:lnTo>
                  <a:pt x="473" y="480"/>
                </a:lnTo>
                <a:lnTo>
                  <a:pt x="448" y="488"/>
                </a:lnTo>
                <a:lnTo>
                  <a:pt x="419" y="497"/>
                </a:lnTo>
                <a:lnTo>
                  <a:pt x="431" y="497"/>
                </a:lnTo>
                <a:lnTo>
                  <a:pt x="443" y="499"/>
                </a:lnTo>
                <a:lnTo>
                  <a:pt x="454" y="500"/>
                </a:lnTo>
                <a:lnTo>
                  <a:pt x="467" y="502"/>
                </a:lnTo>
                <a:lnTo>
                  <a:pt x="480" y="504"/>
                </a:lnTo>
                <a:lnTo>
                  <a:pt x="492" y="508"/>
                </a:lnTo>
                <a:lnTo>
                  <a:pt x="506" y="511"/>
                </a:lnTo>
                <a:lnTo>
                  <a:pt x="520" y="515"/>
                </a:lnTo>
                <a:lnTo>
                  <a:pt x="533" y="519"/>
                </a:lnTo>
                <a:lnTo>
                  <a:pt x="545" y="522"/>
                </a:lnTo>
                <a:lnTo>
                  <a:pt x="558" y="528"/>
                </a:lnTo>
                <a:lnTo>
                  <a:pt x="570" y="533"/>
                </a:lnTo>
                <a:lnTo>
                  <a:pt x="580" y="538"/>
                </a:lnTo>
                <a:lnTo>
                  <a:pt x="591" y="545"/>
                </a:lnTo>
                <a:lnTo>
                  <a:pt x="601" y="551"/>
                </a:lnTo>
                <a:lnTo>
                  <a:pt x="612" y="557"/>
                </a:lnTo>
                <a:lnTo>
                  <a:pt x="623" y="565"/>
                </a:lnTo>
                <a:lnTo>
                  <a:pt x="632" y="572"/>
                </a:lnTo>
                <a:lnTo>
                  <a:pt x="642" y="581"/>
                </a:lnTo>
                <a:lnTo>
                  <a:pt x="650" y="590"/>
                </a:lnTo>
                <a:lnTo>
                  <a:pt x="659" y="600"/>
                </a:lnTo>
                <a:lnTo>
                  <a:pt x="667" y="609"/>
                </a:lnTo>
                <a:lnTo>
                  <a:pt x="675" y="621"/>
                </a:lnTo>
                <a:lnTo>
                  <a:pt x="681" y="632"/>
                </a:lnTo>
                <a:lnTo>
                  <a:pt x="687" y="644"/>
                </a:lnTo>
                <a:lnTo>
                  <a:pt x="693" y="657"/>
                </a:lnTo>
                <a:lnTo>
                  <a:pt x="698" y="670"/>
                </a:lnTo>
                <a:lnTo>
                  <a:pt x="701" y="684"/>
                </a:lnTo>
                <a:lnTo>
                  <a:pt x="704" y="699"/>
                </a:lnTo>
                <a:lnTo>
                  <a:pt x="706" y="713"/>
                </a:lnTo>
                <a:lnTo>
                  <a:pt x="707" y="729"/>
                </a:lnTo>
                <a:lnTo>
                  <a:pt x="707" y="746"/>
                </a:lnTo>
                <a:lnTo>
                  <a:pt x="707" y="767"/>
                </a:lnTo>
                <a:lnTo>
                  <a:pt x="705" y="787"/>
                </a:lnTo>
                <a:lnTo>
                  <a:pt x="703" y="807"/>
                </a:lnTo>
                <a:lnTo>
                  <a:pt x="699" y="825"/>
                </a:lnTo>
                <a:lnTo>
                  <a:pt x="695" y="844"/>
                </a:lnTo>
                <a:lnTo>
                  <a:pt x="688" y="862"/>
                </a:lnTo>
                <a:lnTo>
                  <a:pt x="681" y="879"/>
                </a:lnTo>
                <a:lnTo>
                  <a:pt x="672" y="896"/>
                </a:lnTo>
                <a:lnTo>
                  <a:pt x="664" y="913"/>
                </a:lnTo>
                <a:lnTo>
                  <a:pt x="653" y="929"/>
                </a:lnTo>
                <a:lnTo>
                  <a:pt x="642" y="944"/>
                </a:lnTo>
                <a:lnTo>
                  <a:pt x="629" y="959"/>
                </a:lnTo>
                <a:lnTo>
                  <a:pt x="615" y="973"/>
                </a:lnTo>
                <a:lnTo>
                  <a:pt x="599" y="987"/>
                </a:lnTo>
                <a:lnTo>
                  <a:pt x="583" y="1000"/>
                </a:lnTo>
                <a:lnTo>
                  <a:pt x="566" y="1013"/>
                </a:lnTo>
                <a:lnTo>
                  <a:pt x="556" y="1019"/>
                </a:lnTo>
                <a:lnTo>
                  <a:pt x="545" y="1025"/>
                </a:lnTo>
                <a:lnTo>
                  <a:pt x="534" y="1032"/>
                </a:lnTo>
                <a:lnTo>
                  <a:pt x="522" y="1037"/>
                </a:lnTo>
                <a:lnTo>
                  <a:pt x="497" y="1047"/>
                </a:lnTo>
                <a:lnTo>
                  <a:pt x="470" y="1055"/>
                </a:lnTo>
                <a:lnTo>
                  <a:pt x="444" y="1062"/>
                </a:lnTo>
                <a:lnTo>
                  <a:pt x="417" y="1066"/>
                </a:lnTo>
                <a:lnTo>
                  <a:pt x="390" y="1070"/>
                </a:lnTo>
                <a:lnTo>
                  <a:pt x="361" y="1073"/>
                </a:lnTo>
                <a:lnTo>
                  <a:pt x="234" y="1075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1184978" y="565960"/>
            <a:ext cx="104377" cy="99195"/>
          </a:xfrm>
          <a:custGeom>
            <a:avLst/>
            <a:gdLst/>
            <a:ahLst/>
            <a:cxnLst>
              <a:cxn ang="0">
                <a:pos x="91" y="887"/>
              </a:cxn>
              <a:cxn ang="0">
                <a:pos x="31" y="764"/>
              </a:cxn>
              <a:cxn ang="0">
                <a:pos x="2" y="626"/>
              </a:cxn>
              <a:cxn ang="0">
                <a:pos x="5" y="471"/>
              </a:cxn>
              <a:cxn ang="0">
                <a:pos x="43" y="332"/>
              </a:cxn>
              <a:cxn ang="0">
                <a:pos x="113" y="213"/>
              </a:cxn>
              <a:cxn ang="0">
                <a:pos x="210" y="118"/>
              </a:cxn>
              <a:cxn ang="0">
                <a:pos x="327" y="51"/>
              </a:cxn>
              <a:cxn ang="0">
                <a:pos x="464" y="9"/>
              </a:cxn>
              <a:cxn ang="0">
                <a:pos x="611" y="1"/>
              </a:cxn>
              <a:cxn ang="0">
                <a:pos x="751" y="18"/>
              </a:cxn>
              <a:cxn ang="0">
                <a:pos x="882" y="61"/>
              </a:cxn>
              <a:cxn ang="0">
                <a:pos x="998" y="130"/>
              </a:cxn>
              <a:cxn ang="0">
                <a:pos x="1089" y="227"/>
              </a:cxn>
              <a:cxn ang="0">
                <a:pos x="1153" y="353"/>
              </a:cxn>
              <a:cxn ang="0">
                <a:pos x="1180" y="506"/>
              </a:cxn>
              <a:cxn ang="0">
                <a:pos x="1176" y="623"/>
              </a:cxn>
              <a:cxn ang="0">
                <a:pos x="1156" y="719"/>
              </a:cxn>
              <a:cxn ang="0">
                <a:pos x="1122" y="810"/>
              </a:cxn>
              <a:cxn ang="0">
                <a:pos x="1073" y="891"/>
              </a:cxn>
              <a:cxn ang="0">
                <a:pos x="1013" y="961"/>
              </a:cxn>
              <a:cxn ang="0">
                <a:pos x="940" y="1020"/>
              </a:cxn>
              <a:cxn ang="0">
                <a:pos x="855" y="1065"/>
              </a:cxn>
              <a:cxn ang="0">
                <a:pos x="763" y="1098"/>
              </a:cxn>
              <a:cxn ang="0">
                <a:pos x="664" y="1117"/>
              </a:cxn>
              <a:cxn ang="0">
                <a:pos x="549" y="1121"/>
              </a:cxn>
              <a:cxn ang="0">
                <a:pos x="399" y="1099"/>
              </a:cxn>
              <a:cxn ang="0">
                <a:pos x="267" y="1048"/>
              </a:cxn>
              <a:cxn ang="0">
                <a:pos x="159" y="969"/>
              </a:cxn>
              <a:cxn ang="0">
                <a:pos x="344" y="998"/>
              </a:cxn>
              <a:cxn ang="0">
                <a:pos x="439" y="1045"/>
              </a:cxn>
              <a:cxn ang="0">
                <a:pos x="542" y="1068"/>
              </a:cxn>
              <a:cxn ang="0">
                <a:pos x="665" y="1063"/>
              </a:cxn>
              <a:cxn ang="0">
                <a:pos x="781" y="1021"/>
              </a:cxn>
              <a:cxn ang="0">
                <a:pos x="874" y="950"/>
              </a:cxn>
              <a:cxn ang="0">
                <a:pos x="943" y="855"/>
              </a:cxn>
              <a:cxn ang="0">
                <a:pos x="992" y="746"/>
              </a:cxn>
              <a:cxn ang="0">
                <a:pos x="1019" y="633"/>
              </a:cxn>
              <a:cxn ang="0">
                <a:pos x="1025" y="514"/>
              </a:cxn>
              <a:cxn ang="0">
                <a:pos x="1006" y="366"/>
              </a:cxn>
              <a:cxn ang="0">
                <a:pos x="945" y="229"/>
              </a:cxn>
              <a:cxn ang="0">
                <a:pos x="885" y="160"/>
              </a:cxn>
              <a:cxn ang="0">
                <a:pos x="824" y="114"/>
              </a:cxn>
              <a:cxn ang="0">
                <a:pos x="753" y="80"/>
              </a:cxn>
              <a:cxn ang="0">
                <a:pos x="644" y="55"/>
              </a:cxn>
              <a:cxn ang="0">
                <a:pos x="549" y="55"/>
              </a:cxn>
              <a:cxn ang="0">
                <a:pos x="434" y="80"/>
              </a:cxn>
              <a:cxn ang="0">
                <a:pos x="337" y="136"/>
              </a:cxn>
              <a:cxn ang="0">
                <a:pos x="258" y="214"/>
              </a:cxn>
              <a:cxn ang="0">
                <a:pos x="201" y="318"/>
              </a:cxn>
              <a:cxn ang="0">
                <a:pos x="166" y="442"/>
              </a:cxn>
              <a:cxn ang="0">
                <a:pos x="155" y="583"/>
              </a:cxn>
              <a:cxn ang="0">
                <a:pos x="166" y="716"/>
              </a:cxn>
              <a:cxn ang="0">
                <a:pos x="204" y="831"/>
              </a:cxn>
              <a:cxn ang="0">
                <a:pos x="264" y="925"/>
              </a:cxn>
            </a:cxnLst>
            <a:rect l="0" t="0" r="r" b="b"/>
            <a:pathLst>
              <a:path w="1181" h="1122">
                <a:moveTo>
                  <a:pt x="159" y="969"/>
                </a:moveTo>
                <a:lnTo>
                  <a:pt x="140" y="950"/>
                </a:lnTo>
                <a:lnTo>
                  <a:pt x="123" y="931"/>
                </a:lnTo>
                <a:lnTo>
                  <a:pt x="106" y="909"/>
                </a:lnTo>
                <a:lnTo>
                  <a:pt x="91" y="887"/>
                </a:lnTo>
                <a:lnTo>
                  <a:pt x="76" y="865"/>
                </a:lnTo>
                <a:lnTo>
                  <a:pt x="64" y="840"/>
                </a:lnTo>
                <a:lnTo>
                  <a:pt x="52" y="816"/>
                </a:lnTo>
                <a:lnTo>
                  <a:pt x="40" y="790"/>
                </a:lnTo>
                <a:lnTo>
                  <a:pt x="31" y="764"/>
                </a:lnTo>
                <a:lnTo>
                  <a:pt x="23" y="737"/>
                </a:lnTo>
                <a:lnTo>
                  <a:pt x="16" y="710"/>
                </a:lnTo>
                <a:lnTo>
                  <a:pt x="11" y="683"/>
                </a:lnTo>
                <a:lnTo>
                  <a:pt x="5" y="655"/>
                </a:lnTo>
                <a:lnTo>
                  <a:pt x="2" y="626"/>
                </a:lnTo>
                <a:lnTo>
                  <a:pt x="0" y="595"/>
                </a:lnTo>
                <a:lnTo>
                  <a:pt x="0" y="563"/>
                </a:lnTo>
                <a:lnTo>
                  <a:pt x="0" y="533"/>
                </a:lnTo>
                <a:lnTo>
                  <a:pt x="2" y="502"/>
                </a:lnTo>
                <a:lnTo>
                  <a:pt x="5" y="471"/>
                </a:lnTo>
                <a:lnTo>
                  <a:pt x="11" y="442"/>
                </a:lnTo>
                <a:lnTo>
                  <a:pt x="16" y="414"/>
                </a:lnTo>
                <a:lnTo>
                  <a:pt x="24" y="386"/>
                </a:lnTo>
                <a:lnTo>
                  <a:pt x="33" y="359"/>
                </a:lnTo>
                <a:lnTo>
                  <a:pt x="43" y="332"/>
                </a:lnTo>
                <a:lnTo>
                  <a:pt x="55" y="307"/>
                </a:lnTo>
                <a:lnTo>
                  <a:pt x="68" y="281"/>
                </a:lnTo>
                <a:lnTo>
                  <a:pt x="82" y="258"/>
                </a:lnTo>
                <a:lnTo>
                  <a:pt x="97" y="234"/>
                </a:lnTo>
                <a:lnTo>
                  <a:pt x="113" y="213"/>
                </a:lnTo>
                <a:lnTo>
                  <a:pt x="130" y="192"/>
                </a:lnTo>
                <a:lnTo>
                  <a:pt x="149" y="172"/>
                </a:lnTo>
                <a:lnTo>
                  <a:pt x="169" y="152"/>
                </a:lnTo>
                <a:lnTo>
                  <a:pt x="190" y="135"/>
                </a:lnTo>
                <a:lnTo>
                  <a:pt x="210" y="118"/>
                </a:lnTo>
                <a:lnTo>
                  <a:pt x="232" y="103"/>
                </a:lnTo>
                <a:lnTo>
                  <a:pt x="254" y="88"/>
                </a:lnTo>
                <a:lnTo>
                  <a:pt x="279" y="74"/>
                </a:lnTo>
                <a:lnTo>
                  <a:pt x="303" y="62"/>
                </a:lnTo>
                <a:lnTo>
                  <a:pt x="327" y="51"/>
                </a:lnTo>
                <a:lnTo>
                  <a:pt x="354" y="40"/>
                </a:lnTo>
                <a:lnTo>
                  <a:pt x="380" y="31"/>
                </a:lnTo>
                <a:lnTo>
                  <a:pt x="408" y="22"/>
                </a:lnTo>
                <a:lnTo>
                  <a:pt x="435" y="16"/>
                </a:lnTo>
                <a:lnTo>
                  <a:pt x="464" y="9"/>
                </a:lnTo>
                <a:lnTo>
                  <a:pt x="493" y="5"/>
                </a:lnTo>
                <a:lnTo>
                  <a:pt x="522" y="2"/>
                </a:lnTo>
                <a:lnTo>
                  <a:pt x="552" y="1"/>
                </a:lnTo>
                <a:lnTo>
                  <a:pt x="583" y="0"/>
                </a:lnTo>
                <a:lnTo>
                  <a:pt x="611" y="1"/>
                </a:lnTo>
                <a:lnTo>
                  <a:pt x="640" y="2"/>
                </a:lnTo>
                <a:lnTo>
                  <a:pt x="668" y="4"/>
                </a:lnTo>
                <a:lnTo>
                  <a:pt x="696" y="8"/>
                </a:lnTo>
                <a:lnTo>
                  <a:pt x="724" y="13"/>
                </a:lnTo>
                <a:lnTo>
                  <a:pt x="751" y="18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7" y="51"/>
                </a:lnTo>
                <a:lnTo>
                  <a:pt x="882" y="61"/>
                </a:lnTo>
                <a:lnTo>
                  <a:pt x="907" y="73"/>
                </a:lnTo>
                <a:lnTo>
                  <a:pt x="931" y="86"/>
                </a:lnTo>
                <a:lnTo>
                  <a:pt x="953" y="100"/>
                </a:lnTo>
                <a:lnTo>
                  <a:pt x="976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7" y="165"/>
                </a:lnTo>
                <a:lnTo>
                  <a:pt x="1055" y="186"/>
                </a:lnTo>
                <a:lnTo>
                  <a:pt x="1072" y="206"/>
                </a:lnTo>
                <a:lnTo>
                  <a:pt x="1089" y="227"/>
                </a:lnTo>
                <a:lnTo>
                  <a:pt x="1104" y="250"/>
                </a:lnTo>
                <a:lnTo>
                  <a:pt x="1118" y="274"/>
                </a:lnTo>
                <a:lnTo>
                  <a:pt x="1131" y="299"/>
                </a:lnTo>
                <a:lnTo>
                  <a:pt x="1143" y="326"/>
                </a:lnTo>
                <a:lnTo>
                  <a:pt x="1153" y="353"/>
                </a:lnTo>
                <a:lnTo>
                  <a:pt x="1161" y="381"/>
                </a:lnTo>
                <a:lnTo>
                  <a:pt x="1168" y="411"/>
                </a:lnTo>
                <a:lnTo>
                  <a:pt x="1174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0" y="662"/>
                </a:lnTo>
                <a:lnTo>
                  <a:pt x="1166" y="682"/>
                </a:lnTo>
                <a:lnTo>
                  <a:pt x="1161" y="701"/>
                </a:lnTo>
                <a:lnTo>
                  <a:pt x="1156" y="719"/>
                </a:lnTo>
                <a:lnTo>
                  <a:pt x="1150" y="739"/>
                </a:lnTo>
                <a:lnTo>
                  <a:pt x="1144" y="757"/>
                </a:lnTo>
                <a:lnTo>
                  <a:pt x="1137" y="775"/>
                </a:lnTo>
                <a:lnTo>
                  <a:pt x="1129" y="793"/>
                </a:lnTo>
                <a:lnTo>
                  <a:pt x="1122" y="810"/>
                </a:lnTo>
                <a:lnTo>
                  <a:pt x="1112" y="827"/>
                </a:lnTo>
                <a:lnTo>
                  <a:pt x="1104" y="844"/>
                </a:lnTo>
                <a:lnTo>
                  <a:pt x="1094" y="860"/>
                </a:lnTo>
                <a:lnTo>
                  <a:pt x="1084" y="875"/>
                </a:lnTo>
                <a:lnTo>
                  <a:pt x="1073" y="891"/>
                </a:lnTo>
                <a:lnTo>
                  <a:pt x="1063" y="906"/>
                </a:lnTo>
                <a:lnTo>
                  <a:pt x="1051" y="921"/>
                </a:lnTo>
                <a:lnTo>
                  <a:pt x="1038" y="935"/>
                </a:lnTo>
                <a:lnTo>
                  <a:pt x="1025" y="948"/>
                </a:lnTo>
                <a:lnTo>
                  <a:pt x="1013" y="961"/>
                </a:lnTo>
                <a:lnTo>
                  <a:pt x="999" y="974"/>
                </a:lnTo>
                <a:lnTo>
                  <a:pt x="985" y="986"/>
                </a:lnTo>
                <a:lnTo>
                  <a:pt x="970" y="998"/>
                </a:lnTo>
                <a:lnTo>
                  <a:pt x="956" y="1009"/>
                </a:lnTo>
                <a:lnTo>
                  <a:pt x="940" y="1020"/>
                </a:lnTo>
                <a:lnTo>
                  <a:pt x="924" y="1029"/>
                </a:lnTo>
                <a:lnTo>
                  <a:pt x="907" y="1040"/>
                </a:lnTo>
                <a:lnTo>
                  <a:pt x="890" y="1048"/>
                </a:lnTo>
                <a:lnTo>
                  <a:pt x="873" y="1058"/>
                </a:lnTo>
                <a:lnTo>
                  <a:pt x="855" y="1065"/>
                </a:lnTo>
                <a:lnTo>
                  <a:pt x="837" y="1074"/>
                </a:lnTo>
                <a:lnTo>
                  <a:pt x="819" y="1080"/>
                </a:lnTo>
                <a:lnTo>
                  <a:pt x="801" y="1088"/>
                </a:lnTo>
                <a:lnTo>
                  <a:pt x="782" y="1093"/>
                </a:lnTo>
                <a:lnTo>
                  <a:pt x="763" y="1098"/>
                </a:lnTo>
                <a:lnTo>
                  <a:pt x="744" y="1104"/>
                </a:lnTo>
                <a:lnTo>
                  <a:pt x="725" y="1108"/>
                </a:lnTo>
                <a:lnTo>
                  <a:pt x="704" y="1111"/>
                </a:lnTo>
                <a:lnTo>
                  <a:pt x="684" y="1114"/>
                </a:lnTo>
                <a:lnTo>
                  <a:pt x="664" y="1117"/>
                </a:lnTo>
                <a:lnTo>
                  <a:pt x="644" y="1120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1"/>
                </a:lnTo>
                <a:lnTo>
                  <a:pt x="517" y="1120"/>
                </a:lnTo>
                <a:lnTo>
                  <a:pt x="486" y="1116"/>
                </a:lnTo>
                <a:lnTo>
                  <a:pt x="457" y="1112"/>
                </a:lnTo>
                <a:lnTo>
                  <a:pt x="428" y="1107"/>
                </a:lnTo>
                <a:lnTo>
                  <a:pt x="399" y="1099"/>
                </a:lnTo>
                <a:lnTo>
                  <a:pt x="371" y="1092"/>
                </a:lnTo>
                <a:lnTo>
                  <a:pt x="344" y="1084"/>
                </a:lnTo>
                <a:lnTo>
                  <a:pt x="317" y="1073"/>
                </a:lnTo>
                <a:lnTo>
                  <a:pt x="291" y="1061"/>
                </a:lnTo>
                <a:lnTo>
                  <a:pt x="267" y="1048"/>
                </a:lnTo>
                <a:lnTo>
                  <a:pt x="244" y="1035"/>
                </a:lnTo>
                <a:lnTo>
                  <a:pt x="221" y="1020"/>
                </a:lnTo>
                <a:lnTo>
                  <a:pt x="199" y="1004"/>
                </a:lnTo>
                <a:lnTo>
                  <a:pt x="178" y="987"/>
                </a:lnTo>
                <a:lnTo>
                  <a:pt x="159" y="969"/>
                </a:lnTo>
                <a:close/>
                <a:moveTo>
                  <a:pt x="279" y="942"/>
                </a:moveTo>
                <a:lnTo>
                  <a:pt x="294" y="957"/>
                </a:lnTo>
                <a:lnTo>
                  <a:pt x="310" y="972"/>
                </a:lnTo>
                <a:lnTo>
                  <a:pt x="327" y="985"/>
                </a:lnTo>
                <a:lnTo>
                  <a:pt x="344" y="998"/>
                </a:lnTo>
                <a:lnTo>
                  <a:pt x="362" y="1009"/>
                </a:lnTo>
                <a:lnTo>
                  <a:pt x="380" y="1020"/>
                </a:lnTo>
                <a:lnTo>
                  <a:pt x="398" y="1029"/>
                </a:lnTo>
                <a:lnTo>
                  <a:pt x="418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2" y="1068"/>
                </a:lnTo>
                <a:lnTo>
                  <a:pt x="564" y="1069"/>
                </a:lnTo>
                <a:lnTo>
                  <a:pt x="586" y="1070"/>
                </a:lnTo>
                <a:lnTo>
                  <a:pt x="613" y="1069"/>
                </a:lnTo>
                <a:lnTo>
                  <a:pt x="640" y="1067"/>
                </a:lnTo>
                <a:lnTo>
                  <a:pt x="665" y="1063"/>
                </a:lnTo>
                <a:lnTo>
                  <a:pt x="690" y="1058"/>
                </a:lnTo>
                <a:lnTo>
                  <a:pt x="714" y="1051"/>
                </a:lnTo>
                <a:lnTo>
                  <a:pt x="737" y="1042"/>
                </a:lnTo>
                <a:lnTo>
                  <a:pt x="760" y="1033"/>
                </a:lnTo>
                <a:lnTo>
                  <a:pt x="781" y="1021"/>
                </a:lnTo>
                <a:lnTo>
                  <a:pt x="801" y="1009"/>
                </a:lnTo>
                <a:lnTo>
                  <a:pt x="821" y="995"/>
                </a:lnTo>
                <a:lnTo>
                  <a:pt x="839" y="981"/>
                </a:lnTo>
                <a:lnTo>
                  <a:pt x="857" y="966"/>
                </a:lnTo>
                <a:lnTo>
                  <a:pt x="874" y="950"/>
                </a:lnTo>
                <a:lnTo>
                  <a:pt x="890" y="933"/>
                </a:lnTo>
                <a:lnTo>
                  <a:pt x="904" y="915"/>
                </a:lnTo>
                <a:lnTo>
                  <a:pt x="917" y="896"/>
                </a:lnTo>
                <a:lnTo>
                  <a:pt x="931" y="875"/>
                </a:lnTo>
                <a:lnTo>
                  <a:pt x="943" y="855"/>
                </a:lnTo>
                <a:lnTo>
                  <a:pt x="954" y="834"/>
                </a:lnTo>
                <a:lnTo>
                  <a:pt x="965" y="813"/>
                </a:lnTo>
                <a:lnTo>
                  <a:pt x="975" y="792"/>
                </a:lnTo>
                <a:lnTo>
                  <a:pt x="984" y="769"/>
                </a:lnTo>
                <a:lnTo>
                  <a:pt x="992" y="746"/>
                </a:lnTo>
                <a:lnTo>
                  <a:pt x="999" y="723"/>
                </a:lnTo>
                <a:lnTo>
                  <a:pt x="1005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2" y="612"/>
                </a:lnTo>
                <a:lnTo>
                  <a:pt x="1024" y="592"/>
                </a:lnTo>
                <a:lnTo>
                  <a:pt x="1025" y="572"/>
                </a:lnTo>
                <a:lnTo>
                  <a:pt x="1025" y="552"/>
                </a:lnTo>
                <a:lnTo>
                  <a:pt x="1025" y="514"/>
                </a:lnTo>
                <a:lnTo>
                  <a:pt x="1024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3" y="393"/>
                </a:lnTo>
                <a:lnTo>
                  <a:pt x="1006" y="366"/>
                </a:lnTo>
                <a:lnTo>
                  <a:pt x="998" y="337"/>
                </a:lnTo>
                <a:lnTo>
                  <a:pt x="988" y="310"/>
                </a:lnTo>
                <a:lnTo>
                  <a:pt x="976" y="282"/>
                </a:lnTo>
                <a:lnTo>
                  <a:pt x="961" y="256"/>
                </a:lnTo>
                <a:lnTo>
                  <a:pt x="945" y="229"/>
                </a:lnTo>
                <a:lnTo>
                  <a:pt x="926" y="204"/>
                </a:lnTo>
                <a:lnTo>
                  <a:pt x="916" y="192"/>
                </a:lnTo>
                <a:lnTo>
                  <a:pt x="907" y="181"/>
                </a:lnTo>
                <a:lnTo>
                  <a:pt x="895" y="170"/>
                </a:lnTo>
                <a:lnTo>
                  <a:pt x="885" y="160"/>
                </a:lnTo>
                <a:lnTo>
                  <a:pt x="873" y="149"/>
                </a:lnTo>
                <a:lnTo>
                  <a:pt x="861" y="140"/>
                </a:lnTo>
                <a:lnTo>
                  <a:pt x="850" y="131"/>
                </a:lnTo>
                <a:lnTo>
                  <a:pt x="837" y="123"/>
                </a:lnTo>
                <a:lnTo>
                  <a:pt x="824" y="114"/>
                </a:lnTo>
                <a:lnTo>
                  <a:pt x="810" y="106"/>
                </a:lnTo>
                <a:lnTo>
                  <a:pt x="797" y="100"/>
                </a:lnTo>
                <a:lnTo>
                  <a:pt x="783" y="92"/>
                </a:lnTo>
                <a:lnTo>
                  <a:pt x="768" y="86"/>
                </a:lnTo>
                <a:lnTo>
                  <a:pt x="753" y="80"/>
                </a:lnTo>
                <a:lnTo>
                  <a:pt x="738" y="75"/>
                </a:lnTo>
                <a:lnTo>
                  <a:pt x="722" y="70"/>
                </a:lnTo>
                <a:lnTo>
                  <a:pt x="691" y="62"/>
                </a:lnTo>
                <a:lnTo>
                  <a:pt x="660" y="57"/>
                </a:lnTo>
                <a:lnTo>
                  <a:pt x="644" y="55"/>
                </a:lnTo>
                <a:lnTo>
                  <a:pt x="629" y="53"/>
                </a:lnTo>
                <a:lnTo>
                  <a:pt x="613" y="53"/>
                </a:lnTo>
                <a:lnTo>
                  <a:pt x="599" y="52"/>
                </a:lnTo>
                <a:lnTo>
                  <a:pt x="573" y="53"/>
                </a:lnTo>
                <a:lnTo>
                  <a:pt x="549" y="55"/>
                </a:lnTo>
                <a:lnTo>
                  <a:pt x="524" y="57"/>
                </a:lnTo>
                <a:lnTo>
                  <a:pt x="501" y="61"/>
                </a:lnTo>
                <a:lnTo>
                  <a:pt x="478" y="67"/>
                </a:lnTo>
                <a:lnTo>
                  <a:pt x="456" y="73"/>
                </a:lnTo>
                <a:lnTo>
                  <a:pt x="434" y="80"/>
                </a:lnTo>
                <a:lnTo>
                  <a:pt x="413" y="90"/>
                </a:lnTo>
                <a:lnTo>
                  <a:pt x="393" y="100"/>
                </a:lnTo>
                <a:lnTo>
                  <a:pt x="373" y="111"/>
                </a:lnTo>
                <a:lnTo>
                  <a:pt x="355" y="123"/>
                </a:lnTo>
                <a:lnTo>
                  <a:pt x="337" y="136"/>
                </a:lnTo>
                <a:lnTo>
                  <a:pt x="319" y="149"/>
                </a:lnTo>
                <a:lnTo>
                  <a:pt x="303" y="164"/>
                </a:lnTo>
                <a:lnTo>
                  <a:pt x="287" y="180"/>
                </a:lnTo>
                <a:lnTo>
                  <a:pt x="272" y="197"/>
                </a:lnTo>
                <a:lnTo>
                  <a:pt x="258" y="214"/>
                </a:lnTo>
                <a:lnTo>
                  <a:pt x="245" y="233"/>
                </a:lnTo>
                <a:lnTo>
                  <a:pt x="233" y="253"/>
                </a:lnTo>
                <a:lnTo>
                  <a:pt x="221" y="274"/>
                </a:lnTo>
                <a:lnTo>
                  <a:pt x="211" y="296"/>
                </a:lnTo>
                <a:lnTo>
                  <a:pt x="201" y="318"/>
                </a:lnTo>
                <a:lnTo>
                  <a:pt x="192" y="342"/>
                </a:lnTo>
                <a:lnTo>
                  <a:pt x="184" y="366"/>
                </a:lnTo>
                <a:lnTo>
                  <a:pt x="177" y="390"/>
                </a:lnTo>
                <a:lnTo>
                  <a:pt x="172" y="416"/>
                </a:lnTo>
                <a:lnTo>
                  <a:pt x="166" y="442"/>
                </a:lnTo>
                <a:lnTo>
                  <a:pt x="162" y="469"/>
                </a:lnTo>
                <a:lnTo>
                  <a:pt x="159" y="497"/>
                </a:lnTo>
                <a:lnTo>
                  <a:pt x="157" y="525"/>
                </a:lnTo>
                <a:lnTo>
                  <a:pt x="155" y="553"/>
                </a:lnTo>
                <a:lnTo>
                  <a:pt x="155" y="583"/>
                </a:lnTo>
                <a:lnTo>
                  <a:pt x="155" y="610"/>
                </a:lnTo>
                <a:lnTo>
                  <a:pt x="157" y="638"/>
                </a:lnTo>
                <a:lnTo>
                  <a:pt x="159" y="664"/>
                </a:lnTo>
                <a:lnTo>
                  <a:pt x="162" y="691"/>
                </a:lnTo>
                <a:lnTo>
                  <a:pt x="166" y="716"/>
                </a:lnTo>
                <a:lnTo>
                  <a:pt x="172" y="741"/>
                </a:lnTo>
                <a:lnTo>
                  <a:pt x="179" y="764"/>
                </a:lnTo>
                <a:lnTo>
                  <a:pt x="186" y="787"/>
                </a:lnTo>
                <a:lnTo>
                  <a:pt x="195" y="810"/>
                </a:lnTo>
                <a:lnTo>
                  <a:pt x="204" y="831"/>
                </a:lnTo>
                <a:lnTo>
                  <a:pt x="214" y="851"/>
                </a:lnTo>
                <a:lnTo>
                  <a:pt x="226" y="871"/>
                </a:lnTo>
                <a:lnTo>
                  <a:pt x="237" y="890"/>
                </a:lnTo>
                <a:lnTo>
                  <a:pt x="250" y="908"/>
                </a:lnTo>
                <a:lnTo>
                  <a:pt x="264" y="925"/>
                </a:lnTo>
                <a:lnTo>
                  <a:pt x="279" y="9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47"/>
          <p:cNvSpPr>
            <a:spLocks/>
          </p:cNvSpPr>
          <p:nvPr/>
        </p:nvSpPr>
        <p:spPr bwMode="auto">
          <a:xfrm>
            <a:off x="1082114" y="567435"/>
            <a:ext cx="83199" cy="96188"/>
          </a:xfrm>
          <a:custGeom>
            <a:avLst/>
            <a:gdLst/>
            <a:ahLst/>
            <a:cxnLst>
              <a:cxn ang="0">
                <a:pos x="68" y="1075"/>
              </a:cxn>
              <a:cxn ang="0">
                <a:pos x="37" y="1078"/>
              </a:cxn>
              <a:cxn ang="0">
                <a:pos x="0" y="1081"/>
              </a:cxn>
              <a:cxn ang="0">
                <a:pos x="0" y="0"/>
              </a:cxn>
              <a:cxn ang="0">
                <a:pos x="940" y="0"/>
              </a:cxn>
              <a:cxn ang="0">
                <a:pos x="940" y="1081"/>
              </a:cxn>
              <a:cxn ang="0">
                <a:pos x="913" y="1079"/>
              </a:cxn>
              <a:cxn ang="0">
                <a:pos x="901" y="1079"/>
              </a:cxn>
              <a:cxn ang="0">
                <a:pos x="894" y="1078"/>
              </a:cxn>
              <a:cxn ang="0">
                <a:pos x="871" y="1075"/>
              </a:cxn>
              <a:cxn ang="0">
                <a:pos x="847" y="1078"/>
              </a:cxn>
              <a:cxn ang="0">
                <a:pos x="828" y="1079"/>
              </a:cxn>
              <a:cxn ang="0">
                <a:pos x="803" y="1081"/>
              </a:cxn>
              <a:cxn ang="0">
                <a:pos x="803" y="80"/>
              </a:cxn>
              <a:cxn ang="0">
                <a:pos x="787" y="80"/>
              </a:cxn>
              <a:cxn ang="0">
                <a:pos x="771" y="80"/>
              </a:cxn>
              <a:cxn ang="0">
                <a:pos x="752" y="80"/>
              </a:cxn>
              <a:cxn ang="0">
                <a:pos x="732" y="80"/>
              </a:cxn>
              <a:cxn ang="0">
                <a:pos x="710" y="79"/>
              </a:cxn>
              <a:cxn ang="0">
                <a:pos x="687" y="79"/>
              </a:cxn>
              <a:cxn ang="0">
                <a:pos x="662" y="79"/>
              </a:cxn>
              <a:cxn ang="0">
                <a:pos x="635" y="78"/>
              </a:cxn>
              <a:cxn ang="0">
                <a:pos x="609" y="78"/>
              </a:cxn>
              <a:cxn ang="0">
                <a:pos x="583" y="77"/>
              </a:cxn>
              <a:cxn ang="0">
                <a:pos x="560" y="77"/>
              </a:cxn>
              <a:cxn ang="0">
                <a:pos x="539" y="76"/>
              </a:cxn>
              <a:cxn ang="0">
                <a:pos x="520" y="76"/>
              </a:cxn>
              <a:cxn ang="0">
                <a:pos x="502" y="76"/>
              </a:cxn>
              <a:cxn ang="0">
                <a:pos x="486" y="76"/>
              </a:cxn>
              <a:cxn ang="0">
                <a:pos x="471" y="76"/>
              </a:cxn>
              <a:cxn ang="0">
                <a:pos x="457" y="76"/>
              </a:cxn>
              <a:cxn ang="0">
                <a:pos x="441" y="76"/>
              </a:cxn>
              <a:cxn ang="0">
                <a:pos x="423" y="76"/>
              </a:cxn>
              <a:cxn ang="0">
                <a:pos x="403" y="76"/>
              </a:cxn>
              <a:cxn ang="0">
                <a:pos x="382" y="77"/>
              </a:cxn>
              <a:cxn ang="0">
                <a:pos x="358" y="77"/>
              </a:cxn>
              <a:cxn ang="0">
                <a:pos x="333" y="78"/>
              </a:cxn>
              <a:cxn ang="0">
                <a:pos x="306" y="78"/>
              </a:cxn>
              <a:cxn ang="0">
                <a:pos x="279" y="79"/>
              </a:cxn>
              <a:cxn ang="0">
                <a:pos x="255" y="79"/>
              </a:cxn>
              <a:cxn ang="0">
                <a:pos x="232" y="79"/>
              </a:cxn>
              <a:cxn ang="0">
                <a:pos x="209" y="80"/>
              </a:cxn>
              <a:cxn ang="0">
                <a:pos x="189" y="80"/>
              </a:cxn>
              <a:cxn ang="0">
                <a:pos x="170" y="80"/>
              </a:cxn>
              <a:cxn ang="0">
                <a:pos x="153" y="80"/>
              </a:cxn>
              <a:cxn ang="0">
                <a:pos x="138" y="80"/>
              </a:cxn>
              <a:cxn ang="0">
                <a:pos x="138" y="1081"/>
              </a:cxn>
              <a:cxn ang="0">
                <a:pos x="110" y="1079"/>
              </a:cxn>
              <a:cxn ang="0">
                <a:pos x="98" y="1079"/>
              </a:cxn>
              <a:cxn ang="0">
                <a:pos x="91" y="1078"/>
              </a:cxn>
              <a:cxn ang="0">
                <a:pos x="68" y="1075"/>
              </a:cxn>
            </a:cxnLst>
            <a:rect l="0" t="0" r="r" b="b"/>
            <a:pathLst>
              <a:path w="940" h="1081">
                <a:moveTo>
                  <a:pt x="68" y="1075"/>
                </a:move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940" y="0"/>
                </a:lnTo>
                <a:lnTo>
                  <a:pt x="940" y="1081"/>
                </a:lnTo>
                <a:lnTo>
                  <a:pt x="913" y="1079"/>
                </a:lnTo>
                <a:lnTo>
                  <a:pt x="901" y="1079"/>
                </a:lnTo>
                <a:lnTo>
                  <a:pt x="894" y="1078"/>
                </a:lnTo>
                <a:lnTo>
                  <a:pt x="871" y="1075"/>
                </a:lnTo>
                <a:lnTo>
                  <a:pt x="847" y="1078"/>
                </a:lnTo>
                <a:lnTo>
                  <a:pt x="828" y="1079"/>
                </a:lnTo>
                <a:lnTo>
                  <a:pt x="803" y="1081"/>
                </a:lnTo>
                <a:lnTo>
                  <a:pt x="803" y="80"/>
                </a:lnTo>
                <a:lnTo>
                  <a:pt x="787" y="80"/>
                </a:lnTo>
                <a:lnTo>
                  <a:pt x="771" y="80"/>
                </a:lnTo>
                <a:lnTo>
                  <a:pt x="752" y="80"/>
                </a:lnTo>
                <a:lnTo>
                  <a:pt x="732" y="80"/>
                </a:lnTo>
                <a:lnTo>
                  <a:pt x="710" y="79"/>
                </a:lnTo>
                <a:lnTo>
                  <a:pt x="687" y="79"/>
                </a:lnTo>
                <a:lnTo>
                  <a:pt x="662" y="79"/>
                </a:lnTo>
                <a:lnTo>
                  <a:pt x="635" y="78"/>
                </a:lnTo>
                <a:lnTo>
                  <a:pt x="609" y="78"/>
                </a:lnTo>
                <a:lnTo>
                  <a:pt x="583" y="77"/>
                </a:lnTo>
                <a:lnTo>
                  <a:pt x="560" y="77"/>
                </a:lnTo>
                <a:lnTo>
                  <a:pt x="539" y="76"/>
                </a:lnTo>
                <a:lnTo>
                  <a:pt x="520" y="76"/>
                </a:lnTo>
                <a:lnTo>
                  <a:pt x="502" y="76"/>
                </a:lnTo>
                <a:lnTo>
                  <a:pt x="486" y="76"/>
                </a:lnTo>
                <a:lnTo>
                  <a:pt x="471" y="76"/>
                </a:lnTo>
                <a:lnTo>
                  <a:pt x="457" y="76"/>
                </a:lnTo>
                <a:lnTo>
                  <a:pt x="441" y="76"/>
                </a:lnTo>
                <a:lnTo>
                  <a:pt x="423" y="76"/>
                </a:lnTo>
                <a:lnTo>
                  <a:pt x="403" y="76"/>
                </a:lnTo>
                <a:lnTo>
                  <a:pt x="382" y="77"/>
                </a:lnTo>
                <a:lnTo>
                  <a:pt x="358" y="77"/>
                </a:lnTo>
                <a:lnTo>
                  <a:pt x="333" y="78"/>
                </a:lnTo>
                <a:lnTo>
                  <a:pt x="306" y="78"/>
                </a:lnTo>
                <a:lnTo>
                  <a:pt x="279" y="79"/>
                </a:lnTo>
                <a:lnTo>
                  <a:pt x="255" y="79"/>
                </a:lnTo>
                <a:lnTo>
                  <a:pt x="232" y="79"/>
                </a:lnTo>
                <a:lnTo>
                  <a:pt x="209" y="80"/>
                </a:lnTo>
                <a:lnTo>
                  <a:pt x="189" y="80"/>
                </a:lnTo>
                <a:lnTo>
                  <a:pt x="170" y="80"/>
                </a:lnTo>
                <a:lnTo>
                  <a:pt x="153" y="80"/>
                </a:lnTo>
                <a:lnTo>
                  <a:pt x="138" y="80"/>
                </a:lnTo>
                <a:lnTo>
                  <a:pt x="138" y="1081"/>
                </a:lnTo>
                <a:lnTo>
                  <a:pt x="110" y="1079"/>
                </a:lnTo>
                <a:lnTo>
                  <a:pt x="98" y="1079"/>
                </a:lnTo>
                <a:lnTo>
                  <a:pt x="91" y="1078"/>
                </a:lnTo>
                <a:lnTo>
                  <a:pt x="68" y="107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Freeform 48"/>
          <p:cNvSpPr>
            <a:spLocks/>
          </p:cNvSpPr>
          <p:nvPr/>
        </p:nvSpPr>
        <p:spPr bwMode="auto">
          <a:xfrm>
            <a:off x="182039" y="114328"/>
            <a:ext cx="645924" cy="354693"/>
          </a:xfrm>
          <a:custGeom>
            <a:avLst/>
            <a:gdLst/>
            <a:ahLst/>
            <a:cxnLst>
              <a:cxn ang="0">
                <a:pos x="3548" y="3310"/>
              </a:cxn>
              <a:cxn ang="0">
                <a:pos x="5362" y="2567"/>
              </a:cxn>
              <a:cxn ang="0">
                <a:pos x="7273" y="1825"/>
              </a:cxn>
              <a:cxn ang="0">
                <a:pos x="7275" y="1651"/>
              </a:cxn>
              <a:cxn ang="0">
                <a:pos x="7276" y="1487"/>
              </a:cxn>
              <a:cxn ang="0">
                <a:pos x="7277" y="1329"/>
              </a:cxn>
              <a:cxn ang="0">
                <a:pos x="7278" y="1174"/>
              </a:cxn>
              <a:cxn ang="0">
                <a:pos x="7279" y="1016"/>
              </a:cxn>
              <a:cxn ang="0">
                <a:pos x="7280" y="853"/>
              </a:cxn>
              <a:cxn ang="0">
                <a:pos x="7282" y="680"/>
              </a:cxn>
              <a:cxn ang="0">
                <a:pos x="7283" y="495"/>
              </a:cxn>
              <a:cxn ang="0">
                <a:pos x="7281" y="205"/>
              </a:cxn>
              <a:cxn ang="0">
                <a:pos x="7273" y="176"/>
              </a:cxn>
              <a:cxn ang="0">
                <a:pos x="7264" y="150"/>
              </a:cxn>
              <a:cxn ang="0">
                <a:pos x="7251" y="127"/>
              </a:cxn>
              <a:cxn ang="0">
                <a:pos x="7236" y="106"/>
              </a:cxn>
              <a:cxn ang="0">
                <a:pos x="7219" y="88"/>
              </a:cxn>
              <a:cxn ang="0">
                <a:pos x="7200" y="72"/>
              </a:cxn>
              <a:cxn ang="0">
                <a:pos x="7179" y="58"/>
              </a:cxn>
              <a:cxn ang="0">
                <a:pos x="7143" y="40"/>
              </a:cxn>
              <a:cxn ang="0">
                <a:pos x="7090" y="23"/>
              </a:cxn>
              <a:cxn ang="0">
                <a:pos x="7033" y="12"/>
              </a:cxn>
              <a:cxn ang="0">
                <a:pos x="6972" y="3"/>
              </a:cxn>
              <a:cxn ang="0">
                <a:pos x="6474" y="0"/>
              </a:cxn>
              <a:cxn ang="0">
                <a:pos x="6234" y="2"/>
              </a:cxn>
              <a:cxn ang="0">
                <a:pos x="5948" y="3"/>
              </a:cxn>
              <a:cxn ang="0">
                <a:pos x="5622" y="4"/>
              </a:cxn>
              <a:cxn ang="0">
                <a:pos x="5264" y="5"/>
              </a:cxn>
              <a:cxn ang="0">
                <a:pos x="4880" y="5"/>
              </a:cxn>
              <a:cxn ang="0">
                <a:pos x="4478" y="6"/>
              </a:cxn>
              <a:cxn ang="0">
                <a:pos x="4063" y="6"/>
              </a:cxn>
              <a:cxn ang="0">
                <a:pos x="3643" y="6"/>
              </a:cxn>
              <a:cxn ang="0">
                <a:pos x="3430" y="6"/>
              </a:cxn>
              <a:cxn ang="0">
                <a:pos x="3012" y="6"/>
              </a:cxn>
              <a:cxn ang="0">
                <a:pos x="2602" y="6"/>
              </a:cxn>
              <a:cxn ang="0">
                <a:pos x="2208" y="5"/>
              </a:cxn>
              <a:cxn ang="0">
                <a:pos x="1836" y="4"/>
              </a:cxn>
              <a:cxn ang="0">
                <a:pos x="1493" y="3"/>
              </a:cxn>
              <a:cxn ang="0">
                <a:pos x="1186" y="2"/>
              </a:cxn>
              <a:cxn ang="0">
                <a:pos x="923" y="1"/>
              </a:cxn>
              <a:cxn ang="0">
                <a:pos x="343" y="0"/>
              </a:cxn>
              <a:cxn ang="0">
                <a:pos x="281" y="6"/>
              </a:cxn>
              <a:cxn ang="0">
                <a:pos x="220" y="17"/>
              </a:cxn>
              <a:cxn ang="0">
                <a:pos x="165" y="31"/>
              </a:cxn>
              <a:cxn ang="0">
                <a:pos x="115" y="52"/>
              </a:cxn>
              <a:cxn ang="0">
                <a:pos x="93" y="65"/>
              </a:cxn>
              <a:cxn ang="0">
                <a:pos x="72" y="80"/>
              </a:cxn>
              <a:cxn ang="0">
                <a:pos x="54" y="97"/>
              </a:cxn>
              <a:cxn ang="0">
                <a:pos x="38" y="116"/>
              </a:cxn>
              <a:cxn ang="0">
                <a:pos x="24" y="138"/>
              </a:cxn>
              <a:cxn ang="0">
                <a:pos x="14" y="162"/>
              </a:cxn>
              <a:cxn ang="0">
                <a:pos x="5" y="190"/>
              </a:cxn>
              <a:cxn ang="0">
                <a:pos x="0" y="221"/>
              </a:cxn>
              <a:cxn ang="0">
                <a:pos x="2" y="737"/>
              </a:cxn>
              <a:cxn ang="0">
                <a:pos x="5" y="1203"/>
              </a:cxn>
              <a:cxn ang="0">
                <a:pos x="8" y="1648"/>
              </a:cxn>
              <a:cxn ang="0">
                <a:pos x="10" y="2079"/>
              </a:cxn>
              <a:cxn ang="0">
                <a:pos x="12" y="2504"/>
              </a:cxn>
              <a:cxn ang="0">
                <a:pos x="12" y="2926"/>
              </a:cxn>
              <a:cxn ang="0">
                <a:pos x="13" y="3352"/>
              </a:cxn>
              <a:cxn ang="0">
                <a:pos x="12" y="3788"/>
              </a:cxn>
              <a:cxn ang="0">
                <a:pos x="1718" y="4012"/>
              </a:cxn>
            </a:cxnLst>
            <a:rect l="0" t="0" r="r" b="b"/>
            <a:pathLst>
              <a:path w="7283" h="4012">
                <a:moveTo>
                  <a:pt x="1718" y="3310"/>
                </a:moveTo>
                <a:lnTo>
                  <a:pt x="3548" y="3310"/>
                </a:lnTo>
                <a:lnTo>
                  <a:pt x="3548" y="2567"/>
                </a:lnTo>
                <a:lnTo>
                  <a:pt x="5362" y="2567"/>
                </a:lnTo>
                <a:lnTo>
                  <a:pt x="5362" y="1825"/>
                </a:lnTo>
                <a:lnTo>
                  <a:pt x="7273" y="1825"/>
                </a:lnTo>
                <a:lnTo>
                  <a:pt x="7273" y="1737"/>
                </a:lnTo>
                <a:lnTo>
                  <a:pt x="7275" y="1651"/>
                </a:lnTo>
                <a:lnTo>
                  <a:pt x="7275" y="1568"/>
                </a:lnTo>
                <a:lnTo>
                  <a:pt x="7276" y="1487"/>
                </a:lnTo>
                <a:lnTo>
                  <a:pt x="7276" y="1407"/>
                </a:lnTo>
                <a:lnTo>
                  <a:pt x="7277" y="1329"/>
                </a:lnTo>
                <a:lnTo>
                  <a:pt x="7277" y="1251"/>
                </a:lnTo>
                <a:lnTo>
                  <a:pt x="7278" y="1174"/>
                </a:lnTo>
                <a:lnTo>
                  <a:pt x="7278" y="1095"/>
                </a:lnTo>
                <a:lnTo>
                  <a:pt x="7279" y="1016"/>
                </a:lnTo>
                <a:lnTo>
                  <a:pt x="7280" y="935"/>
                </a:lnTo>
                <a:lnTo>
                  <a:pt x="7280" y="853"/>
                </a:lnTo>
                <a:lnTo>
                  <a:pt x="7281" y="768"/>
                </a:lnTo>
                <a:lnTo>
                  <a:pt x="7282" y="680"/>
                </a:lnTo>
                <a:lnTo>
                  <a:pt x="7282" y="590"/>
                </a:lnTo>
                <a:lnTo>
                  <a:pt x="7283" y="495"/>
                </a:lnTo>
                <a:lnTo>
                  <a:pt x="7283" y="221"/>
                </a:lnTo>
                <a:lnTo>
                  <a:pt x="7281" y="205"/>
                </a:lnTo>
                <a:lnTo>
                  <a:pt x="7278" y="190"/>
                </a:lnTo>
                <a:lnTo>
                  <a:pt x="7273" y="176"/>
                </a:lnTo>
                <a:lnTo>
                  <a:pt x="7269" y="162"/>
                </a:lnTo>
                <a:lnTo>
                  <a:pt x="7264" y="150"/>
                </a:lnTo>
                <a:lnTo>
                  <a:pt x="7259" y="138"/>
                </a:lnTo>
                <a:lnTo>
                  <a:pt x="7251" y="127"/>
                </a:lnTo>
                <a:lnTo>
                  <a:pt x="7245" y="116"/>
                </a:lnTo>
                <a:lnTo>
                  <a:pt x="7236" y="106"/>
                </a:lnTo>
                <a:lnTo>
                  <a:pt x="7229" y="97"/>
                </a:lnTo>
                <a:lnTo>
                  <a:pt x="7219" y="88"/>
                </a:lnTo>
                <a:lnTo>
                  <a:pt x="7210" y="80"/>
                </a:lnTo>
                <a:lnTo>
                  <a:pt x="7200" y="72"/>
                </a:lnTo>
                <a:lnTo>
                  <a:pt x="7190" y="65"/>
                </a:lnTo>
                <a:lnTo>
                  <a:pt x="7179" y="58"/>
                </a:lnTo>
                <a:lnTo>
                  <a:pt x="7168" y="52"/>
                </a:lnTo>
                <a:lnTo>
                  <a:pt x="7143" y="40"/>
                </a:lnTo>
                <a:lnTo>
                  <a:pt x="7118" y="31"/>
                </a:lnTo>
                <a:lnTo>
                  <a:pt x="7090" y="23"/>
                </a:lnTo>
                <a:lnTo>
                  <a:pt x="7062" y="17"/>
                </a:lnTo>
                <a:lnTo>
                  <a:pt x="7033" y="12"/>
                </a:lnTo>
                <a:lnTo>
                  <a:pt x="7002" y="6"/>
                </a:lnTo>
                <a:lnTo>
                  <a:pt x="6972" y="3"/>
                </a:lnTo>
                <a:lnTo>
                  <a:pt x="6940" y="0"/>
                </a:lnTo>
                <a:lnTo>
                  <a:pt x="6474" y="0"/>
                </a:lnTo>
                <a:lnTo>
                  <a:pt x="6360" y="1"/>
                </a:lnTo>
                <a:lnTo>
                  <a:pt x="6234" y="2"/>
                </a:lnTo>
                <a:lnTo>
                  <a:pt x="6097" y="2"/>
                </a:lnTo>
                <a:lnTo>
                  <a:pt x="5948" y="3"/>
                </a:lnTo>
                <a:lnTo>
                  <a:pt x="5789" y="3"/>
                </a:lnTo>
                <a:lnTo>
                  <a:pt x="5622" y="4"/>
                </a:lnTo>
                <a:lnTo>
                  <a:pt x="5447" y="4"/>
                </a:lnTo>
                <a:lnTo>
                  <a:pt x="5264" y="5"/>
                </a:lnTo>
                <a:lnTo>
                  <a:pt x="5075" y="5"/>
                </a:lnTo>
                <a:lnTo>
                  <a:pt x="4880" y="5"/>
                </a:lnTo>
                <a:lnTo>
                  <a:pt x="4681" y="6"/>
                </a:lnTo>
                <a:lnTo>
                  <a:pt x="4478" y="6"/>
                </a:lnTo>
                <a:lnTo>
                  <a:pt x="4271" y="6"/>
                </a:lnTo>
                <a:lnTo>
                  <a:pt x="4063" y="6"/>
                </a:lnTo>
                <a:lnTo>
                  <a:pt x="3853" y="6"/>
                </a:lnTo>
                <a:lnTo>
                  <a:pt x="3643" y="6"/>
                </a:lnTo>
                <a:lnTo>
                  <a:pt x="3640" y="6"/>
                </a:lnTo>
                <a:lnTo>
                  <a:pt x="3430" y="6"/>
                </a:lnTo>
                <a:lnTo>
                  <a:pt x="3220" y="6"/>
                </a:lnTo>
                <a:lnTo>
                  <a:pt x="3012" y="6"/>
                </a:lnTo>
                <a:lnTo>
                  <a:pt x="2805" y="6"/>
                </a:lnTo>
                <a:lnTo>
                  <a:pt x="2602" y="6"/>
                </a:lnTo>
                <a:lnTo>
                  <a:pt x="2403" y="5"/>
                </a:lnTo>
                <a:lnTo>
                  <a:pt x="2208" y="5"/>
                </a:lnTo>
                <a:lnTo>
                  <a:pt x="2019" y="5"/>
                </a:lnTo>
                <a:lnTo>
                  <a:pt x="1836" y="4"/>
                </a:lnTo>
                <a:lnTo>
                  <a:pt x="1660" y="4"/>
                </a:lnTo>
                <a:lnTo>
                  <a:pt x="1493" y="3"/>
                </a:lnTo>
                <a:lnTo>
                  <a:pt x="1335" y="3"/>
                </a:lnTo>
                <a:lnTo>
                  <a:pt x="1186" y="2"/>
                </a:lnTo>
                <a:lnTo>
                  <a:pt x="1049" y="2"/>
                </a:lnTo>
                <a:lnTo>
                  <a:pt x="923" y="1"/>
                </a:lnTo>
                <a:lnTo>
                  <a:pt x="808" y="0"/>
                </a:lnTo>
                <a:lnTo>
                  <a:pt x="343" y="0"/>
                </a:lnTo>
                <a:lnTo>
                  <a:pt x="311" y="3"/>
                </a:lnTo>
                <a:lnTo>
                  <a:pt x="281" y="6"/>
                </a:lnTo>
                <a:lnTo>
                  <a:pt x="250" y="12"/>
                </a:lnTo>
                <a:lnTo>
                  <a:pt x="220" y="17"/>
                </a:lnTo>
                <a:lnTo>
                  <a:pt x="193" y="23"/>
                </a:lnTo>
                <a:lnTo>
                  <a:pt x="165" y="31"/>
                </a:lnTo>
                <a:lnTo>
                  <a:pt x="140" y="40"/>
                </a:lnTo>
                <a:lnTo>
                  <a:pt x="115" y="52"/>
                </a:lnTo>
                <a:lnTo>
                  <a:pt x="104" y="58"/>
                </a:lnTo>
                <a:lnTo>
                  <a:pt x="93" y="65"/>
                </a:lnTo>
                <a:lnTo>
                  <a:pt x="83" y="72"/>
                </a:lnTo>
                <a:lnTo>
                  <a:pt x="72" y="80"/>
                </a:lnTo>
                <a:lnTo>
                  <a:pt x="64" y="88"/>
                </a:lnTo>
                <a:lnTo>
                  <a:pt x="54" y="97"/>
                </a:lnTo>
                <a:lnTo>
                  <a:pt x="46" y="106"/>
                </a:lnTo>
                <a:lnTo>
                  <a:pt x="38" y="116"/>
                </a:lnTo>
                <a:lnTo>
                  <a:pt x="31" y="127"/>
                </a:lnTo>
                <a:lnTo>
                  <a:pt x="24" y="138"/>
                </a:lnTo>
                <a:lnTo>
                  <a:pt x="19" y="150"/>
                </a:lnTo>
                <a:lnTo>
                  <a:pt x="14" y="162"/>
                </a:lnTo>
                <a:lnTo>
                  <a:pt x="10" y="176"/>
                </a:lnTo>
                <a:lnTo>
                  <a:pt x="5" y="190"/>
                </a:lnTo>
                <a:lnTo>
                  <a:pt x="2" y="205"/>
                </a:lnTo>
                <a:lnTo>
                  <a:pt x="0" y="221"/>
                </a:lnTo>
                <a:lnTo>
                  <a:pt x="0" y="495"/>
                </a:lnTo>
                <a:lnTo>
                  <a:pt x="2" y="737"/>
                </a:lnTo>
                <a:lnTo>
                  <a:pt x="4" y="972"/>
                </a:lnTo>
                <a:lnTo>
                  <a:pt x="5" y="1203"/>
                </a:lnTo>
                <a:lnTo>
                  <a:pt x="6" y="1428"/>
                </a:lnTo>
                <a:lnTo>
                  <a:pt x="8" y="1648"/>
                </a:lnTo>
                <a:lnTo>
                  <a:pt x="10" y="1865"/>
                </a:lnTo>
                <a:lnTo>
                  <a:pt x="10" y="2079"/>
                </a:lnTo>
                <a:lnTo>
                  <a:pt x="11" y="2293"/>
                </a:lnTo>
                <a:lnTo>
                  <a:pt x="12" y="2504"/>
                </a:lnTo>
                <a:lnTo>
                  <a:pt x="12" y="2715"/>
                </a:lnTo>
                <a:lnTo>
                  <a:pt x="12" y="2926"/>
                </a:lnTo>
                <a:lnTo>
                  <a:pt x="13" y="3139"/>
                </a:lnTo>
                <a:lnTo>
                  <a:pt x="13" y="3352"/>
                </a:lnTo>
                <a:lnTo>
                  <a:pt x="12" y="3569"/>
                </a:lnTo>
                <a:lnTo>
                  <a:pt x="12" y="3788"/>
                </a:lnTo>
                <a:lnTo>
                  <a:pt x="12" y="4012"/>
                </a:lnTo>
                <a:lnTo>
                  <a:pt x="1718" y="4012"/>
                </a:lnTo>
                <a:lnTo>
                  <a:pt x="1718" y="33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Freeform 49"/>
          <p:cNvSpPr>
            <a:spLocks/>
          </p:cNvSpPr>
          <p:nvPr/>
        </p:nvSpPr>
        <p:spPr bwMode="auto">
          <a:xfrm>
            <a:off x="182039" y="345753"/>
            <a:ext cx="645924" cy="536548"/>
          </a:xfrm>
          <a:custGeom>
            <a:avLst/>
            <a:gdLst/>
            <a:ahLst/>
            <a:cxnLst>
              <a:cxn ang="0">
                <a:pos x="3661" y="742"/>
              </a:cxn>
              <a:cxn ang="0">
                <a:pos x="1833" y="2188"/>
              </a:cxn>
              <a:cxn ang="0">
                <a:pos x="5" y="2315"/>
              </a:cxn>
              <a:cxn ang="0">
                <a:pos x="4" y="2517"/>
              </a:cxn>
              <a:cxn ang="0">
                <a:pos x="3" y="2727"/>
              </a:cxn>
              <a:cxn ang="0">
                <a:pos x="2" y="2937"/>
              </a:cxn>
              <a:cxn ang="0">
                <a:pos x="1" y="3144"/>
              </a:cxn>
              <a:cxn ang="0">
                <a:pos x="0" y="3321"/>
              </a:cxn>
              <a:cxn ang="0">
                <a:pos x="4" y="3457"/>
              </a:cxn>
              <a:cxn ang="0">
                <a:pos x="18" y="3597"/>
              </a:cxn>
              <a:cxn ang="0">
                <a:pos x="47" y="3741"/>
              </a:cxn>
              <a:cxn ang="0">
                <a:pos x="97" y="3887"/>
              </a:cxn>
              <a:cxn ang="0">
                <a:pos x="172" y="4038"/>
              </a:cxn>
              <a:cxn ang="0">
                <a:pos x="279" y="4193"/>
              </a:cxn>
              <a:cxn ang="0">
                <a:pos x="423" y="4352"/>
              </a:cxn>
              <a:cxn ang="0">
                <a:pos x="610" y="4515"/>
              </a:cxn>
              <a:cxn ang="0">
                <a:pos x="845" y="4682"/>
              </a:cxn>
              <a:cxn ang="0">
                <a:pos x="1134" y="4854"/>
              </a:cxn>
              <a:cxn ang="0">
                <a:pos x="1530" y="5058"/>
              </a:cxn>
              <a:cxn ang="0">
                <a:pos x="2083" y="5328"/>
              </a:cxn>
              <a:cxn ang="0">
                <a:pos x="2681" y="5615"/>
              </a:cxn>
              <a:cxn ang="0">
                <a:pos x="3212" y="5866"/>
              </a:cxn>
              <a:cxn ang="0">
                <a:pos x="3562" y="6030"/>
              </a:cxn>
              <a:cxn ang="0">
                <a:pos x="3639" y="6066"/>
              </a:cxn>
              <a:cxn ang="0">
                <a:pos x="3641" y="6066"/>
              </a:cxn>
              <a:cxn ang="0">
                <a:pos x="3806" y="5989"/>
              </a:cxn>
              <a:cxn ang="0">
                <a:pos x="4229" y="5789"/>
              </a:cxn>
              <a:cxn ang="0">
                <a:pos x="4795" y="5521"/>
              </a:cxn>
              <a:cxn ang="0">
                <a:pos x="5391" y="5234"/>
              </a:cxn>
              <a:cxn ang="0">
                <a:pos x="5904" y="4980"/>
              </a:cxn>
              <a:cxn ang="0">
                <a:pos x="6248" y="4797"/>
              </a:cxn>
              <a:cxn ang="0">
                <a:pos x="6518" y="4626"/>
              </a:cxn>
              <a:cxn ang="0">
                <a:pos x="6737" y="4460"/>
              </a:cxn>
              <a:cxn ang="0">
                <a:pos x="6908" y="4299"/>
              </a:cxn>
              <a:cxn ang="0">
                <a:pos x="7039" y="4141"/>
              </a:cxn>
              <a:cxn ang="0">
                <a:pos x="7136" y="3988"/>
              </a:cxn>
              <a:cxn ang="0">
                <a:pos x="7203" y="3838"/>
              </a:cxn>
              <a:cxn ang="0">
                <a:pos x="7244" y="3692"/>
              </a:cxn>
              <a:cxn ang="0">
                <a:pos x="7267" y="3549"/>
              </a:cxn>
              <a:cxn ang="0">
                <a:pos x="7277" y="3411"/>
              </a:cxn>
              <a:cxn ang="0">
                <a:pos x="7279" y="3277"/>
              </a:cxn>
              <a:cxn ang="0">
                <a:pos x="7275" y="2644"/>
              </a:cxn>
              <a:cxn ang="0">
                <a:pos x="7271" y="2019"/>
              </a:cxn>
              <a:cxn ang="0">
                <a:pos x="7269" y="1402"/>
              </a:cxn>
              <a:cxn ang="0">
                <a:pos x="7268" y="795"/>
              </a:cxn>
              <a:cxn ang="0">
                <a:pos x="7269" y="197"/>
              </a:cxn>
            </a:cxnLst>
            <a:rect l="0" t="0" r="r" b="b"/>
            <a:pathLst>
              <a:path w="7279" h="6066">
                <a:moveTo>
                  <a:pt x="5491" y="0"/>
                </a:moveTo>
                <a:lnTo>
                  <a:pt x="5491" y="742"/>
                </a:lnTo>
                <a:lnTo>
                  <a:pt x="3661" y="742"/>
                </a:lnTo>
                <a:lnTo>
                  <a:pt x="3661" y="1485"/>
                </a:lnTo>
                <a:lnTo>
                  <a:pt x="1833" y="1485"/>
                </a:lnTo>
                <a:lnTo>
                  <a:pt x="1833" y="2188"/>
                </a:lnTo>
                <a:lnTo>
                  <a:pt x="5" y="2188"/>
                </a:lnTo>
                <a:lnTo>
                  <a:pt x="5" y="2250"/>
                </a:lnTo>
                <a:lnTo>
                  <a:pt x="5" y="2315"/>
                </a:lnTo>
                <a:lnTo>
                  <a:pt x="5" y="2381"/>
                </a:lnTo>
                <a:lnTo>
                  <a:pt x="4" y="2449"/>
                </a:lnTo>
                <a:lnTo>
                  <a:pt x="4" y="2517"/>
                </a:lnTo>
                <a:lnTo>
                  <a:pt x="4" y="2586"/>
                </a:lnTo>
                <a:lnTo>
                  <a:pt x="3" y="2656"/>
                </a:lnTo>
                <a:lnTo>
                  <a:pt x="3" y="2727"/>
                </a:lnTo>
                <a:lnTo>
                  <a:pt x="3" y="2797"/>
                </a:lnTo>
                <a:lnTo>
                  <a:pt x="2" y="2867"/>
                </a:lnTo>
                <a:lnTo>
                  <a:pt x="2" y="2937"/>
                </a:lnTo>
                <a:lnTo>
                  <a:pt x="2" y="3007"/>
                </a:lnTo>
                <a:lnTo>
                  <a:pt x="1" y="3076"/>
                </a:lnTo>
                <a:lnTo>
                  <a:pt x="1" y="3144"/>
                </a:lnTo>
                <a:lnTo>
                  <a:pt x="1" y="3211"/>
                </a:lnTo>
                <a:lnTo>
                  <a:pt x="0" y="3277"/>
                </a:lnTo>
                <a:lnTo>
                  <a:pt x="0" y="3321"/>
                </a:lnTo>
                <a:lnTo>
                  <a:pt x="1" y="3366"/>
                </a:lnTo>
                <a:lnTo>
                  <a:pt x="2" y="3411"/>
                </a:lnTo>
                <a:lnTo>
                  <a:pt x="4" y="3457"/>
                </a:lnTo>
                <a:lnTo>
                  <a:pt x="8" y="3504"/>
                </a:lnTo>
                <a:lnTo>
                  <a:pt x="12" y="3549"/>
                </a:lnTo>
                <a:lnTo>
                  <a:pt x="18" y="3597"/>
                </a:lnTo>
                <a:lnTo>
                  <a:pt x="26" y="3644"/>
                </a:lnTo>
                <a:lnTo>
                  <a:pt x="35" y="3692"/>
                </a:lnTo>
                <a:lnTo>
                  <a:pt x="47" y="3741"/>
                </a:lnTo>
                <a:lnTo>
                  <a:pt x="60" y="3788"/>
                </a:lnTo>
                <a:lnTo>
                  <a:pt x="77" y="3838"/>
                </a:lnTo>
                <a:lnTo>
                  <a:pt x="97" y="3887"/>
                </a:lnTo>
                <a:lnTo>
                  <a:pt x="118" y="3937"/>
                </a:lnTo>
                <a:lnTo>
                  <a:pt x="143" y="3988"/>
                </a:lnTo>
                <a:lnTo>
                  <a:pt x="172" y="4038"/>
                </a:lnTo>
                <a:lnTo>
                  <a:pt x="204" y="4090"/>
                </a:lnTo>
                <a:lnTo>
                  <a:pt x="240" y="4141"/>
                </a:lnTo>
                <a:lnTo>
                  <a:pt x="279" y="4193"/>
                </a:lnTo>
                <a:lnTo>
                  <a:pt x="322" y="4246"/>
                </a:lnTo>
                <a:lnTo>
                  <a:pt x="371" y="4299"/>
                </a:lnTo>
                <a:lnTo>
                  <a:pt x="423" y="4352"/>
                </a:lnTo>
                <a:lnTo>
                  <a:pt x="480" y="4406"/>
                </a:lnTo>
                <a:lnTo>
                  <a:pt x="542" y="4460"/>
                </a:lnTo>
                <a:lnTo>
                  <a:pt x="610" y="4515"/>
                </a:lnTo>
                <a:lnTo>
                  <a:pt x="682" y="4571"/>
                </a:lnTo>
                <a:lnTo>
                  <a:pt x="761" y="4626"/>
                </a:lnTo>
                <a:lnTo>
                  <a:pt x="845" y="4682"/>
                </a:lnTo>
                <a:lnTo>
                  <a:pt x="934" y="4739"/>
                </a:lnTo>
                <a:lnTo>
                  <a:pt x="1031" y="4797"/>
                </a:lnTo>
                <a:lnTo>
                  <a:pt x="1134" y="4854"/>
                </a:lnTo>
                <a:lnTo>
                  <a:pt x="1243" y="4912"/>
                </a:lnTo>
                <a:lnTo>
                  <a:pt x="1375" y="4980"/>
                </a:lnTo>
                <a:lnTo>
                  <a:pt x="1530" y="5058"/>
                </a:lnTo>
                <a:lnTo>
                  <a:pt x="1702" y="5144"/>
                </a:lnTo>
                <a:lnTo>
                  <a:pt x="1888" y="5234"/>
                </a:lnTo>
                <a:lnTo>
                  <a:pt x="2083" y="5328"/>
                </a:lnTo>
                <a:lnTo>
                  <a:pt x="2283" y="5425"/>
                </a:lnTo>
                <a:lnTo>
                  <a:pt x="2483" y="5521"/>
                </a:lnTo>
                <a:lnTo>
                  <a:pt x="2681" y="5615"/>
                </a:lnTo>
                <a:lnTo>
                  <a:pt x="2871" y="5705"/>
                </a:lnTo>
                <a:lnTo>
                  <a:pt x="3050" y="5789"/>
                </a:lnTo>
                <a:lnTo>
                  <a:pt x="3212" y="5866"/>
                </a:lnTo>
                <a:lnTo>
                  <a:pt x="3354" y="5932"/>
                </a:lnTo>
                <a:lnTo>
                  <a:pt x="3472" y="5989"/>
                </a:lnTo>
                <a:lnTo>
                  <a:pt x="3562" y="6030"/>
                </a:lnTo>
                <a:lnTo>
                  <a:pt x="3618" y="6057"/>
                </a:lnTo>
                <a:lnTo>
                  <a:pt x="3638" y="6066"/>
                </a:lnTo>
                <a:lnTo>
                  <a:pt x="3639" y="6066"/>
                </a:lnTo>
                <a:lnTo>
                  <a:pt x="3639" y="6065"/>
                </a:lnTo>
                <a:lnTo>
                  <a:pt x="3640" y="6066"/>
                </a:lnTo>
                <a:lnTo>
                  <a:pt x="3641" y="6066"/>
                </a:lnTo>
                <a:lnTo>
                  <a:pt x="3660" y="6057"/>
                </a:lnTo>
                <a:lnTo>
                  <a:pt x="3717" y="6030"/>
                </a:lnTo>
                <a:lnTo>
                  <a:pt x="3806" y="5989"/>
                </a:lnTo>
                <a:lnTo>
                  <a:pt x="3925" y="5932"/>
                </a:lnTo>
                <a:lnTo>
                  <a:pt x="4067" y="5866"/>
                </a:lnTo>
                <a:lnTo>
                  <a:pt x="4229" y="5789"/>
                </a:lnTo>
                <a:lnTo>
                  <a:pt x="4407" y="5705"/>
                </a:lnTo>
                <a:lnTo>
                  <a:pt x="4598" y="5615"/>
                </a:lnTo>
                <a:lnTo>
                  <a:pt x="4795" y="5521"/>
                </a:lnTo>
                <a:lnTo>
                  <a:pt x="4996" y="5425"/>
                </a:lnTo>
                <a:lnTo>
                  <a:pt x="5196" y="5328"/>
                </a:lnTo>
                <a:lnTo>
                  <a:pt x="5391" y="5234"/>
                </a:lnTo>
                <a:lnTo>
                  <a:pt x="5577" y="5144"/>
                </a:lnTo>
                <a:lnTo>
                  <a:pt x="5749" y="5058"/>
                </a:lnTo>
                <a:lnTo>
                  <a:pt x="5904" y="4980"/>
                </a:lnTo>
                <a:lnTo>
                  <a:pt x="6036" y="4912"/>
                </a:lnTo>
                <a:lnTo>
                  <a:pt x="6145" y="4854"/>
                </a:lnTo>
                <a:lnTo>
                  <a:pt x="6248" y="4797"/>
                </a:lnTo>
                <a:lnTo>
                  <a:pt x="6345" y="4739"/>
                </a:lnTo>
                <a:lnTo>
                  <a:pt x="6435" y="4682"/>
                </a:lnTo>
                <a:lnTo>
                  <a:pt x="6518" y="4626"/>
                </a:lnTo>
                <a:lnTo>
                  <a:pt x="6597" y="4571"/>
                </a:lnTo>
                <a:lnTo>
                  <a:pt x="6669" y="4515"/>
                </a:lnTo>
                <a:lnTo>
                  <a:pt x="6737" y="4460"/>
                </a:lnTo>
                <a:lnTo>
                  <a:pt x="6799" y="4406"/>
                </a:lnTo>
                <a:lnTo>
                  <a:pt x="6856" y="4352"/>
                </a:lnTo>
                <a:lnTo>
                  <a:pt x="6908" y="4299"/>
                </a:lnTo>
                <a:lnTo>
                  <a:pt x="6957" y="4246"/>
                </a:lnTo>
                <a:lnTo>
                  <a:pt x="7000" y="4193"/>
                </a:lnTo>
                <a:lnTo>
                  <a:pt x="7039" y="4141"/>
                </a:lnTo>
                <a:lnTo>
                  <a:pt x="7075" y="4090"/>
                </a:lnTo>
                <a:lnTo>
                  <a:pt x="7107" y="4038"/>
                </a:lnTo>
                <a:lnTo>
                  <a:pt x="7136" y="3988"/>
                </a:lnTo>
                <a:lnTo>
                  <a:pt x="7161" y="3937"/>
                </a:lnTo>
                <a:lnTo>
                  <a:pt x="7182" y="3887"/>
                </a:lnTo>
                <a:lnTo>
                  <a:pt x="7203" y="3838"/>
                </a:lnTo>
                <a:lnTo>
                  <a:pt x="7219" y="3788"/>
                </a:lnTo>
                <a:lnTo>
                  <a:pt x="7232" y="3741"/>
                </a:lnTo>
                <a:lnTo>
                  <a:pt x="7244" y="3692"/>
                </a:lnTo>
                <a:lnTo>
                  <a:pt x="7253" y="3644"/>
                </a:lnTo>
                <a:lnTo>
                  <a:pt x="7261" y="3597"/>
                </a:lnTo>
                <a:lnTo>
                  <a:pt x="7267" y="3549"/>
                </a:lnTo>
                <a:lnTo>
                  <a:pt x="7271" y="3504"/>
                </a:lnTo>
                <a:lnTo>
                  <a:pt x="7275" y="3457"/>
                </a:lnTo>
                <a:lnTo>
                  <a:pt x="7277" y="3411"/>
                </a:lnTo>
                <a:lnTo>
                  <a:pt x="7278" y="3366"/>
                </a:lnTo>
                <a:lnTo>
                  <a:pt x="7279" y="3321"/>
                </a:lnTo>
                <a:lnTo>
                  <a:pt x="7279" y="3277"/>
                </a:lnTo>
                <a:lnTo>
                  <a:pt x="7278" y="3064"/>
                </a:lnTo>
                <a:lnTo>
                  <a:pt x="7276" y="2854"/>
                </a:lnTo>
                <a:lnTo>
                  <a:pt x="7275" y="2644"/>
                </a:lnTo>
                <a:lnTo>
                  <a:pt x="7274" y="2435"/>
                </a:lnTo>
                <a:lnTo>
                  <a:pt x="7273" y="2227"/>
                </a:lnTo>
                <a:lnTo>
                  <a:pt x="7271" y="2019"/>
                </a:lnTo>
                <a:lnTo>
                  <a:pt x="7270" y="1813"/>
                </a:lnTo>
                <a:lnTo>
                  <a:pt x="7270" y="1607"/>
                </a:lnTo>
                <a:lnTo>
                  <a:pt x="7269" y="1402"/>
                </a:lnTo>
                <a:lnTo>
                  <a:pt x="7269" y="1199"/>
                </a:lnTo>
                <a:lnTo>
                  <a:pt x="7269" y="997"/>
                </a:lnTo>
                <a:lnTo>
                  <a:pt x="7268" y="795"/>
                </a:lnTo>
                <a:lnTo>
                  <a:pt x="7268" y="594"/>
                </a:lnTo>
                <a:lnTo>
                  <a:pt x="7268" y="396"/>
                </a:lnTo>
                <a:lnTo>
                  <a:pt x="7269" y="197"/>
                </a:lnTo>
                <a:lnTo>
                  <a:pt x="7269" y="0"/>
                </a:lnTo>
                <a:lnTo>
                  <a:pt x="549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5pPr>
      <a:lvl6pPr marL="609585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6pPr>
      <a:lvl7pPr marL="1219170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7pPr>
      <a:lvl8pPr marL="1828754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8pPr>
      <a:lvl9pPr marL="2438339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9pPr>
    </p:titleStyle>
    <p:bodyStyle>
      <a:lvl1pPr marL="425440" indent="-425440" algn="l" rtl="0" eaLnBrk="0" fontAlgn="base" hangingPunct="0">
        <a:spcBef>
          <a:spcPts val="933"/>
        </a:spcBef>
        <a:spcAft>
          <a:spcPct val="0"/>
        </a:spcAft>
        <a:buClrTx/>
        <a:buSzPct val="100000"/>
        <a:buFont typeface="Calibri" pitchFamily="34" charset="0"/>
        <a:buChar char="–"/>
        <a:defRPr sz="3867">
          <a:solidFill>
            <a:schemeClr val="tx1"/>
          </a:solidFill>
          <a:latin typeface="+mn-lt"/>
          <a:ea typeface="+mn-ea"/>
          <a:cs typeface="+mn-cs"/>
        </a:defRPr>
      </a:lvl1pPr>
      <a:lvl2pPr marL="852996" indent="-364058" algn="l" rtl="0" eaLnBrk="0" fontAlgn="base" hangingPunct="0">
        <a:spcBef>
          <a:spcPts val="733"/>
        </a:spcBef>
        <a:spcAft>
          <a:spcPct val="0"/>
        </a:spcAft>
        <a:buClrTx/>
        <a:buSzPct val="90000"/>
        <a:buFont typeface="Wingdings" pitchFamily="2" charset="2"/>
        <a:buChar char="§"/>
        <a:defRPr sz="3467">
          <a:solidFill>
            <a:schemeClr val="tx1"/>
          </a:solidFill>
          <a:latin typeface="+mn-lt"/>
        </a:defRPr>
      </a:lvl2pPr>
      <a:lvl3pPr marL="1219170" indent="-304792" algn="l" rtl="0" eaLnBrk="0" fontAlgn="base" hangingPunct="0">
        <a:spcBef>
          <a:spcPts val="667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067">
          <a:solidFill>
            <a:schemeClr val="tx1"/>
          </a:solidFill>
          <a:latin typeface="+mn-lt"/>
        </a:defRPr>
      </a:lvl3pPr>
      <a:lvl4pPr marL="1828754" indent="-304792" algn="l" rtl="0" eaLnBrk="0" fontAlgn="base" hangingPunct="0">
        <a:spcBef>
          <a:spcPts val="53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667">
          <a:solidFill>
            <a:schemeClr val="tx1"/>
          </a:solidFill>
          <a:latin typeface="+mn-lt"/>
        </a:defRPr>
      </a:lvl4pPr>
      <a:lvl5pPr marL="2438339" indent="-304792" algn="l" rtl="0" eaLnBrk="0" fontAlgn="base" hangingPunct="0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chemeClr val="tx1"/>
          </a:solidFill>
          <a:latin typeface="+mn-lt"/>
        </a:defRPr>
      </a:lvl5pPr>
      <a:lvl6pPr marL="3047924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6pPr>
      <a:lvl7pPr marL="3657509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7pPr>
      <a:lvl8pPr marL="4267093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8pPr>
      <a:lvl9pPr marL="4876678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989138"/>
            <a:ext cx="10871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43639-FA23-4D1F-AA56-091C91A92D45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54"/>
            <a:ext cx="7112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54"/>
            <a:ext cx="1140460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17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A7CAF-F784-424A-A5DB-3BDEA6EE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346" name="Рисунок 9" descr="1.tif"/>
          <p:cNvPicPr>
            <a:picLocks noChangeAspect="1"/>
          </p:cNvPicPr>
          <p:nvPr/>
        </p:nvPicPr>
        <p:blipFill>
          <a:blip r:embed="rId13"/>
          <a:srcRect b="6694"/>
          <a:stretch>
            <a:fillRect/>
          </a:stretch>
        </p:blipFill>
        <p:spPr bwMode="auto">
          <a:xfrm>
            <a:off x="0" y="29"/>
            <a:ext cx="33125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3" y="44450"/>
            <a:ext cx="69320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7833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7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Optima Cy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rgbClr val="FF0000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rgbClr val="FF0000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rgbClr val="FF0000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49" y="1381129"/>
            <a:ext cx="11349568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39353" y="44450"/>
            <a:ext cx="103884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 rot="16200000">
            <a:off x="11359092" y="278312"/>
            <a:ext cx="107950" cy="158326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9844620" y="179393"/>
            <a:ext cx="2165349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dirty="0"/>
              </a:p>
            </p:txBody>
          </p:sp>
        </p:grpSp>
      </p:grpSp>
      <p:sp>
        <p:nvSpPr>
          <p:cNvPr id="68" name="Прямоугольник 67"/>
          <p:cNvSpPr/>
          <p:nvPr userDrawn="1"/>
        </p:nvSpPr>
        <p:spPr>
          <a:xfrm rot="16200000">
            <a:off x="10439154" y="1069182"/>
            <a:ext cx="169863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9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2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1CA7A-46EA-4FE4-A462-251C13E394C9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70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20" y="6248429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" name="Прямоугольник 70"/>
          <p:cNvSpPr/>
          <p:nvPr userDrawn="1"/>
        </p:nvSpPr>
        <p:spPr bwMode="white">
          <a:xfrm>
            <a:off x="0" y="6319867"/>
            <a:ext cx="12192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5604"/>
            <a:ext cx="711200" cy="3524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787400" y="6505604"/>
            <a:ext cx="11404600" cy="352425"/>
          </a:xfrm>
          <a:prstGeom prst="rect">
            <a:avLst/>
          </a:prstGeom>
          <a:solidFill>
            <a:srgbClr val="5C73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42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5" name="Прямоугольник 74"/>
          <p:cNvSpPr/>
          <p:nvPr userDrawn="1"/>
        </p:nvSpPr>
        <p:spPr>
          <a:xfrm rot="16200000">
            <a:off x="319881" y="6103960"/>
            <a:ext cx="71438" cy="7112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76" name="Прямоугольник 75"/>
          <p:cNvSpPr/>
          <p:nvPr userDrawn="1"/>
        </p:nvSpPr>
        <p:spPr>
          <a:xfrm rot="16200000">
            <a:off x="11800681" y="6103960"/>
            <a:ext cx="71438" cy="7112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976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 userDrawn="1"/>
        </p:nvSpPr>
        <p:spPr>
          <a:xfrm>
            <a:off x="757786" y="6503349"/>
            <a:ext cx="11434233" cy="3840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  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1969" t="14106" r="2627" b="6652"/>
          <a:stretch>
            <a:fillRect/>
          </a:stretch>
        </p:blipFill>
        <p:spPr bwMode="auto">
          <a:xfrm>
            <a:off x="0" y="0"/>
            <a:ext cx="12192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49" y="1381129"/>
            <a:ext cx="11349568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867" y="44454"/>
            <a:ext cx="9320612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77"/>
            <a:ext cx="711200" cy="35465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41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67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5" name="Freeform 5"/>
          <p:cNvSpPr>
            <a:spLocks/>
          </p:cNvSpPr>
          <p:nvPr/>
        </p:nvSpPr>
        <p:spPr bwMode="auto">
          <a:xfrm>
            <a:off x="2000325" y="342023"/>
            <a:ext cx="116479" cy="1548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2" y="46"/>
              </a:cxn>
              <a:cxn ang="0">
                <a:pos x="1301" y="77"/>
              </a:cxn>
              <a:cxn ang="0">
                <a:pos x="1302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6" y="130"/>
              </a:cxn>
              <a:cxn ang="0">
                <a:pos x="958" y="130"/>
              </a:cxn>
              <a:cxn ang="0">
                <a:pos x="925" y="128"/>
              </a:cxn>
              <a:cxn ang="0">
                <a:pos x="895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89" y="123"/>
              </a:cxn>
              <a:cxn ang="0">
                <a:pos x="777" y="123"/>
              </a:cxn>
              <a:cxn ang="0">
                <a:pos x="777" y="1739"/>
              </a:cxn>
              <a:cxn ang="0">
                <a:pos x="749" y="1736"/>
              </a:cxn>
              <a:cxn ang="0">
                <a:pos x="720" y="1733"/>
              </a:cxn>
              <a:cxn ang="0">
                <a:pos x="693" y="1731"/>
              </a:cxn>
              <a:cxn ang="0">
                <a:pos x="666" y="1731"/>
              </a:cxn>
              <a:cxn ang="0">
                <a:pos x="638" y="1731"/>
              </a:cxn>
              <a:cxn ang="0">
                <a:pos x="610" y="1733"/>
              </a:cxn>
              <a:cxn ang="0">
                <a:pos x="582" y="1736"/>
              </a:cxn>
              <a:cxn ang="0">
                <a:pos x="555" y="1739"/>
              </a:cxn>
              <a:cxn ang="0">
                <a:pos x="555" y="123"/>
              </a:cxn>
              <a:cxn ang="0">
                <a:pos x="488" y="123"/>
              </a:cxn>
              <a:cxn ang="0">
                <a:pos x="421" y="125"/>
              </a:cxn>
              <a:cxn ang="0">
                <a:pos x="354" y="128"/>
              </a:cxn>
              <a:cxn ang="0">
                <a:pos x="285" y="131"/>
              </a:cxn>
              <a:cxn ang="0">
                <a:pos x="215" y="135"/>
              </a:cxn>
              <a:cxn ang="0">
                <a:pos x="144" y="140"/>
              </a:cxn>
              <a:cxn ang="0">
                <a:pos x="73" y="147"/>
              </a:cxn>
              <a:cxn ang="0">
                <a:pos x="0" y="153"/>
              </a:cxn>
              <a:cxn ang="0">
                <a:pos x="5" y="113"/>
              </a:cxn>
              <a:cxn ang="0">
                <a:pos x="7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2" y="46"/>
                </a:lnTo>
                <a:lnTo>
                  <a:pt x="1301" y="77"/>
                </a:lnTo>
                <a:lnTo>
                  <a:pt x="1302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7" y="123"/>
                </a:lnTo>
                <a:lnTo>
                  <a:pt x="777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1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Freeform 6"/>
          <p:cNvSpPr>
            <a:spLocks/>
          </p:cNvSpPr>
          <p:nvPr/>
        </p:nvSpPr>
        <p:spPr bwMode="auto">
          <a:xfrm>
            <a:off x="1850551" y="342023"/>
            <a:ext cx="145220" cy="154803"/>
          </a:xfrm>
          <a:custGeom>
            <a:avLst/>
            <a:gdLst/>
            <a:ahLst/>
            <a:cxnLst>
              <a:cxn ang="0">
                <a:pos x="883" y="1435"/>
              </a:cxn>
              <a:cxn ang="0">
                <a:pos x="711" y="1736"/>
              </a:cxn>
              <a:cxn ang="0">
                <a:pos x="672" y="1731"/>
              </a:cxn>
              <a:cxn ang="0">
                <a:pos x="628" y="1731"/>
              </a:cxn>
              <a:cxn ang="0">
                <a:pos x="572" y="1736"/>
              </a:cxn>
              <a:cxn ang="0">
                <a:pos x="564" y="1706"/>
              </a:cxn>
              <a:cxn ang="0">
                <a:pos x="607" y="1636"/>
              </a:cxn>
              <a:cxn ang="0">
                <a:pos x="651" y="1562"/>
              </a:cxn>
              <a:cxn ang="0">
                <a:pos x="696" y="1482"/>
              </a:cxn>
              <a:cxn ang="0">
                <a:pos x="844" y="1214"/>
              </a:cxn>
              <a:cxn ang="0">
                <a:pos x="459" y="653"/>
              </a:cxn>
              <a:cxn ang="0">
                <a:pos x="176" y="246"/>
              </a:cxn>
              <a:cxn ang="0">
                <a:pos x="143" y="198"/>
              </a:cxn>
              <a:cxn ang="0">
                <a:pos x="112" y="154"/>
              </a:cxn>
              <a:cxn ang="0">
                <a:pos x="83" y="115"/>
              </a:cxn>
              <a:cxn ang="0">
                <a:pos x="46" y="63"/>
              </a:cxn>
              <a:cxn ang="0">
                <a:pos x="11" y="15"/>
              </a:cxn>
              <a:cxn ang="0">
                <a:pos x="157" y="8"/>
              </a:cxn>
              <a:cxn ang="0">
                <a:pos x="294" y="0"/>
              </a:cxn>
              <a:cxn ang="0">
                <a:pos x="377" y="135"/>
              </a:cxn>
              <a:cxn ang="0">
                <a:pos x="457" y="263"/>
              </a:cxn>
              <a:cxn ang="0">
                <a:pos x="535" y="383"/>
              </a:cxn>
              <a:cxn ang="0">
                <a:pos x="610" y="496"/>
              </a:cxn>
              <a:cxn ang="0">
                <a:pos x="690" y="615"/>
              </a:cxn>
              <a:cxn ang="0">
                <a:pos x="774" y="734"/>
              </a:cxn>
              <a:cxn ang="0">
                <a:pos x="861" y="851"/>
              </a:cxn>
              <a:cxn ang="0">
                <a:pos x="950" y="969"/>
              </a:cxn>
              <a:cxn ang="0">
                <a:pos x="1077" y="768"/>
              </a:cxn>
              <a:cxn ang="0">
                <a:pos x="1352" y="205"/>
              </a:cxn>
              <a:cxn ang="0">
                <a:pos x="1371" y="164"/>
              </a:cxn>
              <a:cxn ang="0">
                <a:pos x="1403" y="92"/>
              </a:cxn>
              <a:cxn ang="0">
                <a:pos x="1428" y="38"/>
              </a:cxn>
              <a:cxn ang="0">
                <a:pos x="1443" y="0"/>
              </a:cxn>
              <a:cxn ang="0">
                <a:pos x="1486" y="5"/>
              </a:cxn>
              <a:cxn ang="0">
                <a:pos x="1529" y="8"/>
              </a:cxn>
              <a:cxn ang="0">
                <a:pos x="1620" y="0"/>
              </a:cxn>
              <a:cxn ang="0">
                <a:pos x="1204" y="803"/>
              </a:cxn>
            </a:cxnLst>
            <a:rect l="0" t="0" r="r" b="b"/>
            <a:pathLst>
              <a:path w="1620" h="1739">
                <a:moveTo>
                  <a:pt x="1204" y="803"/>
                </a:moveTo>
                <a:lnTo>
                  <a:pt x="883" y="1435"/>
                </a:lnTo>
                <a:lnTo>
                  <a:pt x="736" y="1739"/>
                </a:lnTo>
                <a:lnTo>
                  <a:pt x="711" y="1736"/>
                </a:lnTo>
                <a:lnTo>
                  <a:pt x="690" y="1733"/>
                </a:lnTo>
                <a:lnTo>
                  <a:pt x="672" y="1731"/>
                </a:lnTo>
                <a:lnTo>
                  <a:pt x="657" y="1731"/>
                </a:lnTo>
                <a:lnTo>
                  <a:pt x="628" y="1731"/>
                </a:lnTo>
                <a:lnTo>
                  <a:pt x="600" y="1733"/>
                </a:lnTo>
                <a:lnTo>
                  <a:pt x="572" y="1736"/>
                </a:lnTo>
                <a:lnTo>
                  <a:pt x="543" y="1739"/>
                </a:lnTo>
                <a:lnTo>
                  <a:pt x="564" y="1706"/>
                </a:lnTo>
                <a:lnTo>
                  <a:pt x="585" y="1672"/>
                </a:lnTo>
                <a:lnTo>
                  <a:pt x="607" y="1636"/>
                </a:lnTo>
                <a:lnTo>
                  <a:pt x="629" y="1600"/>
                </a:lnTo>
                <a:lnTo>
                  <a:pt x="651" y="1562"/>
                </a:lnTo>
                <a:lnTo>
                  <a:pt x="673" y="1522"/>
                </a:lnTo>
                <a:lnTo>
                  <a:pt x="696" y="1482"/>
                </a:lnTo>
                <a:lnTo>
                  <a:pt x="719" y="1441"/>
                </a:lnTo>
                <a:lnTo>
                  <a:pt x="844" y="1214"/>
                </a:lnTo>
                <a:lnTo>
                  <a:pt x="685" y="981"/>
                </a:lnTo>
                <a:lnTo>
                  <a:pt x="459" y="653"/>
                </a:lnTo>
                <a:lnTo>
                  <a:pt x="195" y="273"/>
                </a:lnTo>
                <a:lnTo>
                  <a:pt x="176" y="246"/>
                </a:lnTo>
                <a:lnTo>
                  <a:pt x="160" y="221"/>
                </a:lnTo>
                <a:lnTo>
                  <a:pt x="143" y="198"/>
                </a:lnTo>
                <a:lnTo>
                  <a:pt x="127" y="175"/>
                </a:lnTo>
                <a:lnTo>
                  <a:pt x="112" y="154"/>
                </a:lnTo>
                <a:lnTo>
                  <a:pt x="97" y="133"/>
                </a:lnTo>
                <a:lnTo>
                  <a:pt x="83" y="115"/>
                </a:lnTo>
                <a:lnTo>
                  <a:pt x="69" y="97"/>
                </a:lnTo>
                <a:lnTo>
                  <a:pt x="46" y="63"/>
                </a:lnTo>
                <a:lnTo>
                  <a:pt x="26" y="35"/>
                </a:lnTo>
                <a:lnTo>
                  <a:pt x="11" y="15"/>
                </a:lnTo>
                <a:lnTo>
                  <a:pt x="0" y="0"/>
                </a:lnTo>
                <a:lnTo>
                  <a:pt x="157" y="8"/>
                </a:lnTo>
                <a:lnTo>
                  <a:pt x="210" y="5"/>
                </a:lnTo>
                <a:lnTo>
                  <a:pt x="294" y="0"/>
                </a:lnTo>
                <a:lnTo>
                  <a:pt x="336" y="69"/>
                </a:lnTo>
                <a:lnTo>
                  <a:pt x="377" y="135"/>
                </a:lnTo>
                <a:lnTo>
                  <a:pt x="418" y="200"/>
                </a:lnTo>
                <a:lnTo>
                  <a:pt x="457" y="263"/>
                </a:lnTo>
                <a:lnTo>
                  <a:pt x="496" y="324"/>
                </a:lnTo>
                <a:lnTo>
                  <a:pt x="535" y="383"/>
                </a:lnTo>
                <a:lnTo>
                  <a:pt x="573" y="441"/>
                </a:lnTo>
                <a:lnTo>
                  <a:pt x="610" y="496"/>
                </a:lnTo>
                <a:lnTo>
                  <a:pt x="650" y="555"/>
                </a:lnTo>
                <a:lnTo>
                  <a:pt x="690" y="615"/>
                </a:lnTo>
                <a:lnTo>
                  <a:pt x="733" y="674"/>
                </a:lnTo>
                <a:lnTo>
                  <a:pt x="774" y="734"/>
                </a:lnTo>
                <a:lnTo>
                  <a:pt x="817" y="792"/>
                </a:lnTo>
                <a:lnTo>
                  <a:pt x="861" y="851"/>
                </a:lnTo>
                <a:lnTo>
                  <a:pt x="905" y="911"/>
                </a:lnTo>
                <a:lnTo>
                  <a:pt x="950" y="969"/>
                </a:lnTo>
                <a:lnTo>
                  <a:pt x="978" y="970"/>
                </a:lnTo>
                <a:lnTo>
                  <a:pt x="1077" y="768"/>
                </a:lnTo>
                <a:lnTo>
                  <a:pt x="1217" y="486"/>
                </a:lnTo>
                <a:lnTo>
                  <a:pt x="1352" y="205"/>
                </a:lnTo>
                <a:lnTo>
                  <a:pt x="1361" y="187"/>
                </a:lnTo>
                <a:lnTo>
                  <a:pt x="1371" y="164"/>
                </a:lnTo>
                <a:lnTo>
                  <a:pt x="1386" y="132"/>
                </a:lnTo>
                <a:lnTo>
                  <a:pt x="1403" y="92"/>
                </a:lnTo>
                <a:lnTo>
                  <a:pt x="1417" y="64"/>
                </a:lnTo>
                <a:lnTo>
                  <a:pt x="1428" y="38"/>
                </a:lnTo>
                <a:lnTo>
                  <a:pt x="1437" y="17"/>
                </a:lnTo>
                <a:lnTo>
                  <a:pt x="1443" y="0"/>
                </a:lnTo>
                <a:lnTo>
                  <a:pt x="1465" y="3"/>
                </a:lnTo>
                <a:lnTo>
                  <a:pt x="1486" y="5"/>
                </a:lnTo>
                <a:lnTo>
                  <a:pt x="1507" y="8"/>
                </a:lnTo>
                <a:lnTo>
                  <a:pt x="1529" y="8"/>
                </a:lnTo>
                <a:lnTo>
                  <a:pt x="1566" y="5"/>
                </a:lnTo>
                <a:lnTo>
                  <a:pt x="1620" y="0"/>
                </a:lnTo>
                <a:lnTo>
                  <a:pt x="1496" y="227"/>
                </a:lnTo>
                <a:lnTo>
                  <a:pt x="1204" y="8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Freeform 7"/>
          <p:cNvSpPr>
            <a:spLocks/>
          </p:cNvSpPr>
          <p:nvPr/>
        </p:nvSpPr>
        <p:spPr bwMode="auto">
          <a:xfrm>
            <a:off x="1728020" y="342023"/>
            <a:ext cx="116479" cy="1548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4" y="46"/>
              </a:cxn>
              <a:cxn ang="0">
                <a:pos x="1300" y="77"/>
              </a:cxn>
              <a:cxn ang="0">
                <a:pos x="1304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6" y="130"/>
              </a:cxn>
              <a:cxn ang="0">
                <a:pos x="958" y="130"/>
              </a:cxn>
              <a:cxn ang="0">
                <a:pos x="925" y="128"/>
              </a:cxn>
              <a:cxn ang="0">
                <a:pos x="895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90" y="123"/>
              </a:cxn>
              <a:cxn ang="0">
                <a:pos x="778" y="123"/>
              </a:cxn>
              <a:cxn ang="0">
                <a:pos x="778" y="1739"/>
              </a:cxn>
              <a:cxn ang="0">
                <a:pos x="749" y="1736"/>
              </a:cxn>
              <a:cxn ang="0">
                <a:pos x="721" y="1733"/>
              </a:cxn>
              <a:cxn ang="0">
                <a:pos x="693" y="1731"/>
              </a:cxn>
              <a:cxn ang="0">
                <a:pos x="668" y="1731"/>
              </a:cxn>
              <a:cxn ang="0">
                <a:pos x="639" y="1731"/>
              </a:cxn>
              <a:cxn ang="0">
                <a:pos x="611" y="1733"/>
              </a:cxn>
              <a:cxn ang="0">
                <a:pos x="583" y="1736"/>
              </a:cxn>
              <a:cxn ang="0">
                <a:pos x="556" y="1739"/>
              </a:cxn>
              <a:cxn ang="0">
                <a:pos x="556" y="123"/>
              </a:cxn>
              <a:cxn ang="0">
                <a:pos x="489" y="123"/>
              </a:cxn>
              <a:cxn ang="0">
                <a:pos x="422" y="125"/>
              </a:cxn>
              <a:cxn ang="0">
                <a:pos x="354" y="128"/>
              </a:cxn>
              <a:cxn ang="0">
                <a:pos x="286" y="131"/>
              </a:cxn>
              <a:cxn ang="0">
                <a:pos x="216" y="135"/>
              </a:cxn>
              <a:cxn ang="0">
                <a:pos x="145" y="140"/>
              </a:cxn>
              <a:cxn ang="0">
                <a:pos x="73" y="147"/>
              </a:cxn>
              <a:cxn ang="0">
                <a:pos x="0" y="153"/>
              </a:cxn>
              <a:cxn ang="0">
                <a:pos x="5" y="113"/>
              </a:cxn>
              <a:cxn ang="0">
                <a:pos x="7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4" y="46"/>
                </a:lnTo>
                <a:lnTo>
                  <a:pt x="1300" y="77"/>
                </a:lnTo>
                <a:lnTo>
                  <a:pt x="1304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90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1" y="1733"/>
                </a:lnTo>
                <a:lnTo>
                  <a:pt x="693" y="1731"/>
                </a:lnTo>
                <a:lnTo>
                  <a:pt x="668" y="1731"/>
                </a:lnTo>
                <a:lnTo>
                  <a:pt x="639" y="1731"/>
                </a:lnTo>
                <a:lnTo>
                  <a:pt x="611" y="1733"/>
                </a:lnTo>
                <a:lnTo>
                  <a:pt x="583" y="1736"/>
                </a:lnTo>
                <a:lnTo>
                  <a:pt x="556" y="1739"/>
                </a:lnTo>
                <a:lnTo>
                  <a:pt x="556" y="123"/>
                </a:lnTo>
                <a:lnTo>
                  <a:pt x="489" y="123"/>
                </a:lnTo>
                <a:lnTo>
                  <a:pt x="422" y="125"/>
                </a:lnTo>
                <a:lnTo>
                  <a:pt x="354" y="128"/>
                </a:lnTo>
                <a:lnTo>
                  <a:pt x="286" y="131"/>
                </a:lnTo>
                <a:lnTo>
                  <a:pt x="216" y="135"/>
                </a:lnTo>
                <a:lnTo>
                  <a:pt x="145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reeform 8"/>
          <p:cNvSpPr>
            <a:spLocks/>
          </p:cNvSpPr>
          <p:nvPr/>
        </p:nvSpPr>
        <p:spPr bwMode="auto">
          <a:xfrm>
            <a:off x="1569205" y="342023"/>
            <a:ext cx="134631" cy="154803"/>
          </a:xfrm>
          <a:custGeom>
            <a:avLst/>
            <a:gdLst/>
            <a:ahLst/>
            <a:cxnLst>
              <a:cxn ang="0">
                <a:pos x="1267" y="351"/>
              </a:cxn>
              <a:cxn ang="0">
                <a:pos x="209" y="1583"/>
              </a:cxn>
              <a:cxn ang="0">
                <a:pos x="169" y="1627"/>
              </a:cxn>
              <a:cxn ang="0">
                <a:pos x="135" y="1668"/>
              </a:cxn>
              <a:cxn ang="0">
                <a:pos x="105" y="1705"/>
              </a:cxn>
              <a:cxn ang="0">
                <a:pos x="77" y="1739"/>
              </a:cxn>
              <a:cxn ang="0">
                <a:pos x="0" y="1739"/>
              </a:cxn>
              <a:cxn ang="0">
                <a:pos x="0" y="0"/>
              </a:cxn>
              <a:cxn ang="0">
                <a:pos x="17" y="3"/>
              </a:cxn>
              <a:cxn ang="0">
                <a:pos x="41" y="5"/>
              </a:cxn>
              <a:cxn ang="0">
                <a:pos x="73" y="8"/>
              </a:cxn>
              <a:cxn ang="0">
                <a:pos x="112" y="8"/>
              </a:cxn>
              <a:cxn ang="0">
                <a:pos x="223" y="0"/>
              </a:cxn>
              <a:cxn ang="0">
                <a:pos x="223" y="1327"/>
              </a:cxn>
              <a:cxn ang="0">
                <a:pos x="250" y="1327"/>
              </a:cxn>
              <a:cxn ang="0">
                <a:pos x="1405" y="0"/>
              </a:cxn>
              <a:cxn ang="0">
                <a:pos x="1516" y="0"/>
              </a:cxn>
              <a:cxn ang="0">
                <a:pos x="1516" y="1739"/>
              </a:cxn>
              <a:cxn ang="0">
                <a:pos x="1483" y="1736"/>
              </a:cxn>
              <a:cxn ang="0">
                <a:pos x="1454" y="1733"/>
              </a:cxn>
              <a:cxn ang="0">
                <a:pos x="1428" y="1731"/>
              </a:cxn>
              <a:cxn ang="0">
                <a:pos x="1405" y="1731"/>
              </a:cxn>
              <a:cxn ang="0">
                <a:pos x="1383" y="1731"/>
              </a:cxn>
              <a:cxn ang="0">
                <a:pos x="1358" y="1733"/>
              </a:cxn>
              <a:cxn ang="0">
                <a:pos x="1327" y="1736"/>
              </a:cxn>
              <a:cxn ang="0">
                <a:pos x="1292" y="1739"/>
              </a:cxn>
              <a:cxn ang="0">
                <a:pos x="1292" y="351"/>
              </a:cxn>
              <a:cxn ang="0">
                <a:pos x="1267" y="351"/>
              </a:cxn>
            </a:cxnLst>
            <a:rect l="0" t="0" r="r" b="b"/>
            <a:pathLst>
              <a:path w="1516" h="1739">
                <a:moveTo>
                  <a:pt x="1267" y="351"/>
                </a:moveTo>
                <a:lnTo>
                  <a:pt x="209" y="1583"/>
                </a:lnTo>
                <a:lnTo>
                  <a:pt x="169" y="1627"/>
                </a:lnTo>
                <a:lnTo>
                  <a:pt x="135" y="1668"/>
                </a:lnTo>
                <a:lnTo>
                  <a:pt x="105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2" y="8"/>
                </a:lnTo>
                <a:lnTo>
                  <a:pt x="223" y="0"/>
                </a:lnTo>
                <a:lnTo>
                  <a:pt x="223" y="1327"/>
                </a:lnTo>
                <a:lnTo>
                  <a:pt x="250" y="1327"/>
                </a:lnTo>
                <a:lnTo>
                  <a:pt x="1405" y="0"/>
                </a:lnTo>
                <a:lnTo>
                  <a:pt x="1516" y="0"/>
                </a:lnTo>
                <a:lnTo>
                  <a:pt x="1516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5" y="1731"/>
                </a:lnTo>
                <a:lnTo>
                  <a:pt x="1383" y="1731"/>
                </a:lnTo>
                <a:lnTo>
                  <a:pt x="1358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7" y="3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Freeform 9"/>
          <p:cNvSpPr>
            <a:spLocks/>
          </p:cNvSpPr>
          <p:nvPr/>
        </p:nvSpPr>
        <p:spPr bwMode="auto">
          <a:xfrm>
            <a:off x="1427010" y="342023"/>
            <a:ext cx="116479" cy="1548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  <a:cxn ang="0">
                <a:pos x="1303" y="46"/>
              </a:cxn>
              <a:cxn ang="0">
                <a:pos x="1301" y="77"/>
              </a:cxn>
              <a:cxn ang="0">
                <a:pos x="1303" y="108"/>
              </a:cxn>
              <a:cxn ang="0">
                <a:pos x="1308" y="153"/>
              </a:cxn>
              <a:cxn ang="0">
                <a:pos x="1063" y="132"/>
              </a:cxn>
              <a:cxn ang="0">
                <a:pos x="1038" y="132"/>
              </a:cxn>
              <a:cxn ang="0">
                <a:pos x="1012" y="131"/>
              </a:cxn>
              <a:cxn ang="0">
                <a:pos x="985" y="130"/>
              </a:cxn>
              <a:cxn ang="0">
                <a:pos x="959" y="130"/>
              </a:cxn>
              <a:cxn ang="0">
                <a:pos x="925" y="128"/>
              </a:cxn>
              <a:cxn ang="0">
                <a:pos x="894" y="126"/>
              </a:cxn>
              <a:cxn ang="0">
                <a:pos x="867" y="125"/>
              </a:cxn>
              <a:cxn ang="0">
                <a:pos x="843" y="124"/>
              </a:cxn>
              <a:cxn ang="0">
                <a:pos x="822" y="124"/>
              </a:cxn>
              <a:cxn ang="0">
                <a:pos x="804" y="123"/>
              </a:cxn>
              <a:cxn ang="0">
                <a:pos x="789" y="123"/>
              </a:cxn>
              <a:cxn ang="0">
                <a:pos x="778" y="123"/>
              </a:cxn>
              <a:cxn ang="0">
                <a:pos x="778" y="1739"/>
              </a:cxn>
              <a:cxn ang="0">
                <a:pos x="749" y="1736"/>
              </a:cxn>
              <a:cxn ang="0">
                <a:pos x="720" y="1733"/>
              </a:cxn>
              <a:cxn ang="0">
                <a:pos x="693" y="1731"/>
              </a:cxn>
              <a:cxn ang="0">
                <a:pos x="666" y="1731"/>
              </a:cxn>
              <a:cxn ang="0">
                <a:pos x="638" y="1731"/>
              </a:cxn>
              <a:cxn ang="0">
                <a:pos x="610" y="1733"/>
              </a:cxn>
              <a:cxn ang="0">
                <a:pos x="582" y="1736"/>
              </a:cxn>
              <a:cxn ang="0">
                <a:pos x="555" y="1739"/>
              </a:cxn>
              <a:cxn ang="0">
                <a:pos x="555" y="123"/>
              </a:cxn>
              <a:cxn ang="0">
                <a:pos x="488" y="123"/>
              </a:cxn>
              <a:cxn ang="0">
                <a:pos x="422" y="125"/>
              </a:cxn>
              <a:cxn ang="0">
                <a:pos x="354" y="128"/>
              </a:cxn>
              <a:cxn ang="0">
                <a:pos x="285" y="131"/>
              </a:cxn>
              <a:cxn ang="0">
                <a:pos x="215" y="135"/>
              </a:cxn>
              <a:cxn ang="0">
                <a:pos x="144" y="140"/>
              </a:cxn>
              <a:cxn ang="0">
                <a:pos x="72" y="147"/>
              </a:cxn>
              <a:cxn ang="0">
                <a:pos x="0" y="153"/>
              </a:cxn>
              <a:cxn ang="0">
                <a:pos x="5" y="113"/>
              </a:cxn>
              <a:cxn ang="0">
                <a:pos x="6" y="77"/>
              </a:cxn>
              <a:cxn ang="0">
                <a:pos x="6" y="52"/>
              </a:cxn>
              <a:cxn ang="0">
                <a:pos x="4" y="32"/>
              </a:cxn>
              <a:cxn ang="0">
                <a:pos x="0" y="0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3" y="46"/>
                </a:lnTo>
                <a:lnTo>
                  <a:pt x="1301" y="77"/>
                </a:lnTo>
                <a:lnTo>
                  <a:pt x="1303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5" y="130"/>
                </a:lnTo>
                <a:lnTo>
                  <a:pt x="959" y="130"/>
                </a:lnTo>
                <a:lnTo>
                  <a:pt x="925" y="128"/>
                </a:lnTo>
                <a:lnTo>
                  <a:pt x="894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2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2" y="147"/>
                </a:lnTo>
                <a:lnTo>
                  <a:pt x="0" y="153"/>
                </a:lnTo>
                <a:lnTo>
                  <a:pt x="5" y="113"/>
                </a:lnTo>
                <a:lnTo>
                  <a:pt x="6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Freeform 10"/>
          <p:cNvSpPr>
            <a:spLocks/>
          </p:cNvSpPr>
          <p:nvPr/>
        </p:nvSpPr>
        <p:spPr bwMode="auto">
          <a:xfrm>
            <a:off x="1280278" y="339017"/>
            <a:ext cx="134631" cy="159311"/>
          </a:xfrm>
          <a:custGeom>
            <a:avLst/>
            <a:gdLst/>
            <a:ahLst/>
            <a:cxnLst>
              <a:cxn ang="0">
                <a:pos x="254" y="1022"/>
              </a:cxn>
              <a:cxn ang="0">
                <a:pos x="275" y="1157"/>
              </a:cxn>
              <a:cxn ang="0">
                <a:pos x="313" y="1280"/>
              </a:cxn>
              <a:cxn ang="0">
                <a:pos x="368" y="1392"/>
              </a:cxn>
              <a:cxn ang="0">
                <a:pos x="437" y="1487"/>
              </a:cxn>
              <a:cxn ang="0">
                <a:pos x="519" y="1567"/>
              </a:cxn>
              <a:cxn ang="0">
                <a:pos x="614" y="1630"/>
              </a:cxn>
              <a:cxn ang="0">
                <a:pos x="719" y="1675"/>
              </a:cxn>
              <a:cxn ang="0">
                <a:pos x="831" y="1700"/>
              </a:cxn>
              <a:cxn ang="0">
                <a:pos x="960" y="1706"/>
              </a:cxn>
              <a:cxn ang="0">
                <a:pos x="1108" y="1686"/>
              </a:cxn>
              <a:cxn ang="0">
                <a:pos x="1242" y="1639"/>
              </a:cxn>
              <a:cxn ang="0">
                <a:pos x="1347" y="1585"/>
              </a:cxn>
              <a:cxn ang="0">
                <a:pos x="1452" y="1661"/>
              </a:cxn>
              <a:cxn ang="0">
                <a:pos x="1353" y="1717"/>
              </a:cxn>
              <a:cxn ang="0">
                <a:pos x="1240" y="1758"/>
              </a:cxn>
              <a:cxn ang="0">
                <a:pos x="1122" y="1785"/>
              </a:cxn>
              <a:cxn ang="0">
                <a:pos x="996" y="1802"/>
              </a:cxn>
              <a:cxn ang="0">
                <a:pos x="842" y="1806"/>
              </a:cxn>
              <a:cxn ang="0">
                <a:pos x="649" y="1782"/>
              </a:cxn>
              <a:cxn ang="0">
                <a:pos x="540" y="1750"/>
              </a:cxn>
              <a:cxn ang="0">
                <a:pos x="439" y="1708"/>
              </a:cxn>
              <a:cxn ang="0">
                <a:pos x="348" y="1655"/>
              </a:cxn>
              <a:cxn ang="0">
                <a:pos x="268" y="1590"/>
              </a:cxn>
              <a:cxn ang="0">
                <a:pos x="198" y="1516"/>
              </a:cxn>
              <a:cxn ang="0">
                <a:pos x="136" y="1430"/>
              </a:cxn>
              <a:cxn ang="0">
                <a:pos x="87" y="1334"/>
              </a:cxn>
              <a:cxn ang="0">
                <a:pos x="35" y="1183"/>
              </a:cxn>
              <a:cxn ang="0">
                <a:pos x="1" y="947"/>
              </a:cxn>
              <a:cxn ang="0">
                <a:pos x="7" y="762"/>
              </a:cxn>
              <a:cxn ang="0">
                <a:pos x="39" y="607"/>
              </a:cxn>
              <a:cxn ang="0">
                <a:pos x="95" y="467"/>
              </a:cxn>
              <a:cxn ang="0">
                <a:pos x="175" y="343"/>
              </a:cxn>
              <a:cxn ang="0">
                <a:pos x="273" y="237"/>
              </a:cxn>
              <a:cxn ang="0">
                <a:pos x="391" y="150"/>
              </a:cxn>
              <a:cxn ang="0">
                <a:pos x="525" y="82"/>
              </a:cxn>
              <a:cxn ang="0">
                <a:pos x="670" y="33"/>
              </a:cxn>
              <a:cxn ang="0">
                <a:pos x="825" y="6"/>
              </a:cxn>
              <a:cxn ang="0">
                <a:pos x="979" y="0"/>
              </a:cxn>
              <a:cxn ang="0">
                <a:pos x="1095" y="7"/>
              </a:cxn>
              <a:cxn ang="0">
                <a:pos x="1213" y="23"/>
              </a:cxn>
              <a:cxn ang="0">
                <a:pos x="1328" y="52"/>
              </a:cxn>
              <a:cxn ang="0">
                <a:pos x="1438" y="90"/>
              </a:cxn>
              <a:cxn ang="0">
                <a:pos x="1486" y="158"/>
              </a:cxn>
              <a:cxn ang="0">
                <a:pos x="1453" y="282"/>
              </a:cxn>
              <a:cxn ang="0">
                <a:pos x="1366" y="253"/>
              </a:cxn>
              <a:cxn ang="0">
                <a:pos x="1263" y="183"/>
              </a:cxn>
              <a:cxn ang="0">
                <a:pos x="1142" y="128"/>
              </a:cxn>
              <a:cxn ang="0">
                <a:pos x="1005" y="98"/>
              </a:cxn>
              <a:cxn ang="0">
                <a:pos x="864" y="100"/>
              </a:cxn>
              <a:cxn ang="0">
                <a:pos x="739" y="123"/>
              </a:cxn>
              <a:cxn ang="0">
                <a:pos x="628" y="168"/>
              </a:cxn>
              <a:cxn ang="0">
                <a:pos x="528" y="232"/>
              </a:cxn>
              <a:cxn ang="0">
                <a:pos x="444" y="315"/>
              </a:cxn>
              <a:cxn ang="0">
                <a:pos x="374" y="413"/>
              </a:cxn>
              <a:cxn ang="0">
                <a:pos x="319" y="525"/>
              </a:cxn>
              <a:cxn ang="0">
                <a:pos x="279" y="647"/>
              </a:cxn>
              <a:cxn ang="0">
                <a:pos x="256" y="774"/>
              </a:cxn>
              <a:cxn ang="0">
                <a:pos x="249" y="906"/>
              </a:cxn>
            </a:cxnLst>
            <a:rect l="0" t="0" r="r" b="b"/>
            <a:pathLst>
              <a:path w="1501" h="1807">
                <a:moveTo>
                  <a:pt x="249" y="906"/>
                </a:moveTo>
                <a:lnTo>
                  <a:pt x="249" y="936"/>
                </a:lnTo>
                <a:lnTo>
                  <a:pt x="250" y="965"/>
                </a:lnTo>
                <a:lnTo>
                  <a:pt x="252" y="995"/>
                </a:lnTo>
                <a:lnTo>
                  <a:pt x="254" y="1022"/>
                </a:lnTo>
                <a:lnTo>
                  <a:pt x="257" y="1050"/>
                </a:lnTo>
                <a:lnTo>
                  <a:pt x="260" y="1077"/>
                </a:lnTo>
                <a:lnTo>
                  <a:pt x="265" y="1104"/>
                </a:lnTo>
                <a:lnTo>
                  <a:pt x="270" y="1130"/>
                </a:lnTo>
                <a:lnTo>
                  <a:pt x="275" y="1157"/>
                </a:lnTo>
                <a:lnTo>
                  <a:pt x="282" y="1182"/>
                </a:lnTo>
                <a:lnTo>
                  <a:pt x="288" y="1208"/>
                </a:lnTo>
                <a:lnTo>
                  <a:pt x="296" y="1232"/>
                </a:lnTo>
                <a:lnTo>
                  <a:pt x="305" y="1257"/>
                </a:lnTo>
                <a:lnTo>
                  <a:pt x="313" y="1280"/>
                </a:lnTo>
                <a:lnTo>
                  <a:pt x="323" y="1303"/>
                </a:lnTo>
                <a:lnTo>
                  <a:pt x="333" y="1326"/>
                </a:lnTo>
                <a:lnTo>
                  <a:pt x="344" y="1348"/>
                </a:lnTo>
                <a:lnTo>
                  <a:pt x="356" y="1370"/>
                </a:lnTo>
                <a:lnTo>
                  <a:pt x="368" y="1392"/>
                </a:lnTo>
                <a:lnTo>
                  <a:pt x="381" y="1412"/>
                </a:lnTo>
                <a:lnTo>
                  <a:pt x="394" y="1432"/>
                </a:lnTo>
                <a:lnTo>
                  <a:pt x="408" y="1451"/>
                </a:lnTo>
                <a:lnTo>
                  <a:pt x="422" y="1469"/>
                </a:lnTo>
                <a:lnTo>
                  <a:pt x="437" y="1487"/>
                </a:lnTo>
                <a:lnTo>
                  <a:pt x="452" y="1505"/>
                </a:lnTo>
                <a:lnTo>
                  <a:pt x="468" y="1521"/>
                </a:lnTo>
                <a:lnTo>
                  <a:pt x="485" y="1537"/>
                </a:lnTo>
                <a:lnTo>
                  <a:pt x="502" y="1553"/>
                </a:lnTo>
                <a:lnTo>
                  <a:pt x="519" y="1567"/>
                </a:lnTo>
                <a:lnTo>
                  <a:pt x="537" y="1580"/>
                </a:lnTo>
                <a:lnTo>
                  <a:pt x="556" y="1594"/>
                </a:lnTo>
                <a:lnTo>
                  <a:pt x="575" y="1607"/>
                </a:lnTo>
                <a:lnTo>
                  <a:pt x="594" y="1619"/>
                </a:lnTo>
                <a:lnTo>
                  <a:pt x="614" y="1630"/>
                </a:lnTo>
                <a:lnTo>
                  <a:pt x="634" y="1641"/>
                </a:lnTo>
                <a:lnTo>
                  <a:pt x="654" y="1651"/>
                </a:lnTo>
                <a:lnTo>
                  <a:pt x="676" y="1659"/>
                </a:lnTo>
                <a:lnTo>
                  <a:pt x="697" y="1668"/>
                </a:lnTo>
                <a:lnTo>
                  <a:pt x="719" y="1675"/>
                </a:lnTo>
                <a:lnTo>
                  <a:pt x="740" y="1681"/>
                </a:lnTo>
                <a:lnTo>
                  <a:pt x="762" y="1688"/>
                </a:lnTo>
                <a:lnTo>
                  <a:pt x="785" y="1693"/>
                </a:lnTo>
                <a:lnTo>
                  <a:pt x="808" y="1697"/>
                </a:lnTo>
                <a:lnTo>
                  <a:pt x="831" y="1700"/>
                </a:lnTo>
                <a:lnTo>
                  <a:pt x="855" y="1703"/>
                </a:lnTo>
                <a:lnTo>
                  <a:pt x="879" y="1705"/>
                </a:lnTo>
                <a:lnTo>
                  <a:pt x="903" y="1706"/>
                </a:lnTo>
                <a:lnTo>
                  <a:pt x="928" y="1707"/>
                </a:lnTo>
                <a:lnTo>
                  <a:pt x="960" y="1706"/>
                </a:lnTo>
                <a:lnTo>
                  <a:pt x="990" y="1705"/>
                </a:lnTo>
                <a:lnTo>
                  <a:pt x="1020" y="1701"/>
                </a:lnTo>
                <a:lnTo>
                  <a:pt x="1050" y="1697"/>
                </a:lnTo>
                <a:lnTo>
                  <a:pt x="1079" y="1692"/>
                </a:lnTo>
                <a:lnTo>
                  <a:pt x="1108" y="1686"/>
                </a:lnTo>
                <a:lnTo>
                  <a:pt x="1136" y="1678"/>
                </a:lnTo>
                <a:lnTo>
                  <a:pt x="1165" y="1669"/>
                </a:lnTo>
                <a:lnTo>
                  <a:pt x="1192" y="1659"/>
                </a:lnTo>
                <a:lnTo>
                  <a:pt x="1218" y="1649"/>
                </a:lnTo>
                <a:lnTo>
                  <a:pt x="1242" y="1639"/>
                </a:lnTo>
                <a:lnTo>
                  <a:pt x="1266" y="1629"/>
                </a:lnTo>
                <a:lnTo>
                  <a:pt x="1288" y="1619"/>
                </a:lnTo>
                <a:lnTo>
                  <a:pt x="1309" y="1608"/>
                </a:lnTo>
                <a:lnTo>
                  <a:pt x="1329" y="1596"/>
                </a:lnTo>
                <a:lnTo>
                  <a:pt x="1347" y="1585"/>
                </a:lnTo>
                <a:lnTo>
                  <a:pt x="1382" y="1562"/>
                </a:lnTo>
                <a:lnTo>
                  <a:pt x="1414" y="1541"/>
                </a:lnTo>
                <a:lnTo>
                  <a:pt x="1442" y="1521"/>
                </a:lnTo>
                <a:lnTo>
                  <a:pt x="1467" y="1502"/>
                </a:lnTo>
                <a:lnTo>
                  <a:pt x="1452" y="1661"/>
                </a:lnTo>
                <a:lnTo>
                  <a:pt x="1434" y="1674"/>
                </a:lnTo>
                <a:lnTo>
                  <a:pt x="1414" y="1686"/>
                </a:lnTo>
                <a:lnTo>
                  <a:pt x="1395" y="1696"/>
                </a:lnTo>
                <a:lnTo>
                  <a:pt x="1374" y="1707"/>
                </a:lnTo>
                <a:lnTo>
                  <a:pt x="1353" y="1717"/>
                </a:lnTo>
                <a:lnTo>
                  <a:pt x="1330" y="1727"/>
                </a:lnTo>
                <a:lnTo>
                  <a:pt x="1308" y="1735"/>
                </a:lnTo>
                <a:lnTo>
                  <a:pt x="1285" y="1744"/>
                </a:lnTo>
                <a:lnTo>
                  <a:pt x="1263" y="1751"/>
                </a:lnTo>
                <a:lnTo>
                  <a:pt x="1240" y="1758"/>
                </a:lnTo>
                <a:lnTo>
                  <a:pt x="1218" y="1764"/>
                </a:lnTo>
                <a:lnTo>
                  <a:pt x="1195" y="1769"/>
                </a:lnTo>
                <a:lnTo>
                  <a:pt x="1170" y="1776"/>
                </a:lnTo>
                <a:lnTo>
                  <a:pt x="1146" y="1781"/>
                </a:lnTo>
                <a:lnTo>
                  <a:pt x="1122" y="1785"/>
                </a:lnTo>
                <a:lnTo>
                  <a:pt x="1096" y="1791"/>
                </a:lnTo>
                <a:lnTo>
                  <a:pt x="1072" y="1794"/>
                </a:lnTo>
                <a:lnTo>
                  <a:pt x="1046" y="1797"/>
                </a:lnTo>
                <a:lnTo>
                  <a:pt x="1021" y="1799"/>
                </a:lnTo>
                <a:lnTo>
                  <a:pt x="996" y="1802"/>
                </a:lnTo>
                <a:lnTo>
                  <a:pt x="970" y="1803"/>
                </a:lnTo>
                <a:lnTo>
                  <a:pt x="945" y="1804"/>
                </a:lnTo>
                <a:lnTo>
                  <a:pt x="918" y="1806"/>
                </a:lnTo>
                <a:lnTo>
                  <a:pt x="893" y="1807"/>
                </a:lnTo>
                <a:lnTo>
                  <a:pt x="842" y="1806"/>
                </a:lnTo>
                <a:lnTo>
                  <a:pt x="791" y="1802"/>
                </a:lnTo>
                <a:lnTo>
                  <a:pt x="742" y="1797"/>
                </a:lnTo>
                <a:lnTo>
                  <a:pt x="696" y="1791"/>
                </a:lnTo>
                <a:lnTo>
                  <a:pt x="672" y="1786"/>
                </a:lnTo>
                <a:lnTo>
                  <a:pt x="649" y="1782"/>
                </a:lnTo>
                <a:lnTo>
                  <a:pt x="627" y="1777"/>
                </a:lnTo>
                <a:lnTo>
                  <a:pt x="605" y="1770"/>
                </a:lnTo>
                <a:lnTo>
                  <a:pt x="582" y="1764"/>
                </a:lnTo>
                <a:lnTo>
                  <a:pt x="561" y="1758"/>
                </a:lnTo>
                <a:lnTo>
                  <a:pt x="540" y="1750"/>
                </a:lnTo>
                <a:lnTo>
                  <a:pt x="519" y="1743"/>
                </a:lnTo>
                <a:lnTo>
                  <a:pt x="499" y="1734"/>
                </a:lnTo>
                <a:lnTo>
                  <a:pt x="479" y="1727"/>
                </a:lnTo>
                <a:lnTo>
                  <a:pt x="458" y="1717"/>
                </a:lnTo>
                <a:lnTo>
                  <a:pt x="439" y="1708"/>
                </a:lnTo>
                <a:lnTo>
                  <a:pt x="420" y="1698"/>
                </a:lnTo>
                <a:lnTo>
                  <a:pt x="402" y="1689"/>
                </a:lnTo>
                <a:lnTo>
                  <a:pt x="383" y="1678"/>
                </a:lnTo>
                <a:lnTo>
                  <a:pt x="366" y="1666"/>
                </a:lnTo>
                <a:lnTo>
                  <a:pt x="348" y="1655"/>
                </a:lnTo>
                <a:lnTo>
                  <a:pt x="331" y="1643"/>
                </a:lnTo>
                <a:lnTo>
                  <a:pt x="315" y="1630"/>
                </a:lnTo>
                <a:lnTo>
                  <a:pt x="300" y="1618"/>
                </a:lnTo>
                <a:lnTo>
                  <a:pt x="284" y="1604"/>
                </a:lnTo>
                <a:lnTo>
                  <a:pt x="268" y="1590"/>
                </a:lnTo>
                <a:lnTo>
                  <a:pt x="253" y="1576"/>
                </a:lnTo>
                <a:lnTo>
                  <a:pt x="239" y="1561"/>
                </a:lnTo>
                <a:lnTo>
                  <a:pt x="224" y="1547"/>
                </a:lnTo>
                <a:lnTo>
                  <a:pt x="211" y="1532"/>
                </a:lnTo>
                <a:lnTo>
                  <a:pt x="198" y="1516"/>
                </a:lnTo>
                <a:lnTo>
                  <a:pt x="184" y="1499"/>
                </a:lnTo>
                <a:lnTo>
                  <a:pt x="172" y="1483"/>
                </a:lnTo>
                <a:lnTo>
                  <a:pt x="160" y="1465"/>
                </a:lnTo>
                <a:lnTo>
                  <a:pt x="148" y="1448"/>
                </a:lnTo>
                <a:lnTo>
                  <a:pt x="136" y="1430"/>
                </a:lnTo>
                <a:lnTo>
                  <a:pt x="126" y="1412"/>
                </a:lnTo>
                <a:lnTo>
                  <a:pt x="115" y="1393"/>
                </a:lnTo>
                <a:lnTo>
                  <a:pt x="106" y="1373"/>
                </a:lnTo>
                <a:lnTo>
                  <a:pt x="96" y="1353"/>
                </a:lnTo>
                <a:lnTo>
                  <a:pt x="87" y="1334"/>
                </a:lnTo>
                <a:lnTo>
                  <a:pt x="78" y="1313"/>
                </a:lnTo>
                <a:lnTo>
                  <a:pt x="70" y="1293"/>
                </a:lnTo>
                <a:lnTo>
                  <a:pt x="61" y="1272"/>
                </a:lnTo>
                <a:lnTo>
                  <a:pt x="47" y="1228"/>
                </a:lnTo>
                <a:lnTo>
                  <a:pt x="35" y="1183"/>
                </a:lnTo>
                <a:lnTo>
                  <a:pt x="24" y="1138"/>
                </a:lnTo>
                <a:lnTo>
                  <a:pt x="15" y="1092"/>
                </a:lnTo>
                <a:lnTo>
                  <a:pt x="8" y="1044"/>
                </a:lnTo>
                <a:lnTo>
                  <a:pt x="3" y="997"/>
                </a:lnTo>
                <a:lnTo>
                  <a:pt x="1" y="947"/>
                </a:lnTo>
                <a:lnTo>
                  <a:pt x="0" y="897"/>
                </a:lnTo>
                <a:lnTo>
                  <a:pt x="0" y="862"/>
                </a:lnTo>
                <a:lnTo>
                  <a:pt x="2" y="828"/>
                </a:lnTo>
                <a:lnTo>
                  <a:pt x="4" y="795"/>
                </a:lnTo>
                <a:lnTo>
                  <a:pt x="7" y="762"/>
                </a:lnTo>
                <a:lnTo>
                  <a:pt x="11" y="730"/>
                </a:lnTo>
                <a:lnTo>
                  <a:pt x="17" y="698"/>
                </a:lnTo>
                <a:lnTo>
                  <a:pt x="23" y="668"/>
                </a:lnTo>
                <a:lnTo>
                  <a:pt x="30" y="637"/>
                </a:lnTo>
                <a:lnTo>
                  <a:pt x="39" y="607"/>
                </a:lnTo>
                <a:lnTo>
                  <a:pt x="48" y="577"/>
                </a:lnTo>
                <a:lnTo>
                  <a:pt x="58" y="550"/>
                </a:lnTo>
                <a:lnTo>
                  <a:pt x="70" y="521"/>
                </a:lnTo>
                <a:lnTo>
                  <a:pt x="82" y="494"/>
                </a:lnTo>
                <a:lnTo>
                  <a:pt x="95" y="467"/>
                </a:lnTo>
                <a:lnTo>
                  <a:pt x="109" y="440"/>
                </a:lnTo>
                <a:lnTo>
                  <a:pt x="125" y="415"/>
                </a:lnTo>
                <a:lnTo>
                  <a:pt x="141" y="391"/>
                </a:lnTo>
                <a:lnTo>
                  <a:pt x="158" y="366"/>
                </a:lnTo>
                <a:lnTo>
                  <a:pt x="175" y="343"/>
                </a:lnTo>
                <a:lnTo>
                  <a:pt x="194" y="319"/>
                </a:lnTo>
                <a:lnTo>
                  <a:pt x="212" y="297"/>
                </a:lnTo>
                <a:lnTo>
                  <a:pt x="232" y="276"/>
                </a:lnTo>
                <a:lnTo>
                  <a:pt x="252" y="256"/>
                </a:lnTo>
                <a:lnTo>
                  <a:pt x="273" y="237"/>
                </a:lnTo>
                <a:lnTo>
                  <a:pt x="295" y="218"/>
                </a:lnTo>
                <a:lnTo>
                  <a:pt x="318" y="200"/>
                </a:lnTo>
                <a:lnTo>
                  <a:pt x="341" y="183"/>
                </a:lnTo>
                <a:lnTo>
                  <a:pt x="365" y="166"/>
                </a:lnTo>
                <a:lnTo>
                  <a:pt x="391" y="150"/>
                </a:lnTo>
                <a:lnTo>
                  <a:pt x="416" y="135"/>
                </a:lnTo>
                <a:lnTo>
                  <a:pt x="443" y="120"/>
                </a:lnTo>
                <a:lnTo>
                  <a:pt x="469" y="106"/>
                </a:lnTo>
                <a:lnTo>
                  <a:pt x="497" y="93"/>
                </a:lnTo>
                <a:lnTo>
                  <a:pt x="525" y="82"/>
                </a:lnTo>
                <a:lnTo>
                  <a:pt x="553" y="70"/>
                </a:lnTo>
                <a:lnTo>
                  <a:pt x="581" y="59"/>
                </a:lnTo>
                <a:lnTo>
                  <a:pt x="611" y="50"/>
                </a:lnTo>
                <a:lnTo>
                  <a:pt x="641" y="41"/>
                </a:lnTo>
                <a:lnTo>
                  <a:pt x="670" y="33"/>
                </a:lnTo>
                <a:lnTo>
                  <a:pt x="700" y="27"/>
                </a:lnTo>
                <a:lnTo>
                  <a:pt x="731" y="20"/>
                </a:lnTo>
                <a:lnTo>
                  <a:pt x="761" y="15"/>
                </a:lnTo>
                <a:lnTo>
                  <a:pt x="793" y="10"/>
                </a:lnTo>
                <a:lnTo>
                  <a:pt x="825" y="6"/>
                </a:lnTo>
                <a:lnTo>
                  <a:pt x="857" y="3"/>
                </a:lnTo>
                <a:lnTo>
                  <a:pt x="890" y="1"/>
                </a:lnTo>
                <a:lnTo>
                  <a:pt x="922" y="0"/>
                </a:lnTo>
                <a:lnTo>
                  <a:pt x="955" y="0"/>
                </a:lnTo>
                <a:lnTo>
                  <a:pt x="979" y="0"/>
                </a:lnTo>
                <a:lnTo>
                  <a:pt x="1002" y="1"/>
                </a:lnTo>
                <a:lnTo>
                  <a:pt x="1025" y="2"/>
                </a:lnTo>
                <a:lnTo>
                  <a:pt x="1049" y="3"/>
                </a:lnTo>
                <a:lnTo>
                  <a:pt x="1072" y="5"/>
                </a:lnTo>
                <a:lnTo>
                  <a:pt x="1095" y="7"/>
                </a:lnTo>
                <a:lnTo>
                  <a:pt x="1119" y="10"/>
                </a:lnTo>
                <a:lnTo>
                  <a:pt x="1143" y="13"/>
                </a:lnTo>
                <a:lnTo>
                  <a:pt x="1166" y="16"/>
                </a:lnTo>
                <a:lnTo>
                  <a:pt x="1189" y="20"/>
                </a:lnTo>
                <a:lnTo>
                  <a:pt x="1213" y="23"/>
                </a:lnTo>
                <a:lnTo>
                  <a:pt x="1236" y="29"/>
                </a:lnTo>
                <a:lnTo>
                  <a:pt x="1259" y="34"/>
                </a:lnTo>
                <a:lnTo>
                  <a:pt x="1283" y="39"/>
                </a:lnTo>
                <a:lnTo>
                  <a:pt x="1306" y="46"/>
                </a:lnTo>
                <a:lnTo>
                  <a:pt x="1328" y="52"/>
                </a:lnTo>
                <a:lnTo>
                  <a:pt x="1350" y="59"/>
                </a:lnTo>
                <a:lnTo>
                  <a:pt x="1373" y="66"/>
                </a:lnTo>
                <a:lnTo>
                  <a:pt x="1395" y="74"/>
                </a:lnTo>
                <a:lnTo>
                  <a:pt x="1417" y="82"/>
                </a:lnTo>
                <a:lnTo>
                  <a:pt x="1438" y="90"/>
                </a:lnTo>
                <a:lnTo>
                  <a:pt x="1460" y="99"/>
                </a:lnTo>
                <a:lnTo>
                  <a:pt x="1480" y="107"/>
                </a:lnTo>
                <a:lnTo>
                  <a:pt x="1501" y="117"/>
                </a:lnTo>
                <a:lnTo>
                  <a:pt x="1493" y="137"/>
                </a:lnTo>
                <a:lnTo>
                  <a:pt x="1486" y="158"/>
                </a:lnTo>
                <a:lnTo>
                  <a:pt x="1479" y="182"/>
                </a:lnTo>
                <a:lnTo>
                  <a:pt x="1472" y="205"/>
                </a:lnTo>
                <a:lnTo>
                  <a:pt x="1466" y="229"/>
                </a:lnTo>
                <a:lnTo>
                  <a:pt x="1460" y="256"/>
                </a:lnTo>
                <a:lnTo>
                  <a:pt x="1453" y="282"/>
                </a:lnTo>
                <a:lnTo>
                  <a:pt x="1447" y="311"/>
                </a:lnTo>
                <a:lnTo>
                  <a:pt x="1430" y="314"/>
                </a:lnTo>
                <a:lnTo>
                  <a:pt x="1413" y="295"/>
                </a:lnTo>
                <a:lnTo>
                  <a:pt x="1392" y="275"/>
                </a:lnTo>
                <a:lnTo>
                  <a:pt x="1366" y="253"/>
                </a:lnTo>
                <a:lnTo>
                  <a:pt x="1337" y="228"/>
                </a:lnTo>
                <a:lnTo>
                  <a:pt x="1321" y="217"/>
                </a:lnTo>
                <a:lnTo>
                  <a:pt x="1303" y="205"/>
                </a:lnTo>
                <a:lnTo>
                  <a:pt x="1283" y="193"/>
                </a:lnTo>
                <a:lnTo>
                  <a:pt x="1263" y="183"/>
                </a:lnTo>
                <a:lnTo>
                  <a:pt x="1240" y="171"/>
                </a:lnTo>
                <a:lnTo>
                  <a:pt x="1218" y="160"/>
                </a:lnTo>
                <a:lnTo>
                  <a:pt x="1194" y="150"/>
                </a:lnTo>
                <a:lnTo>
                  <a:pt x="1168" y="138"/>
                </a:lnTo>
                <a:lnTo>
                  <a:pt x="1142" y="128"/>
                </a:lnTo>
                <a:lnTo>
                  <a:pt x="1115" y="119"/>
                </a:lnTo>
                <a:lnTo>
                  <a:pt x="1089" y="111"/>
                </a:lnTo>
                <a:lnTo>
                  <a:pt x="1061" y="106"/>
                </a:lnTo>
                <a:lnTo>
                  <a:pt x="1034" y="102"/>
                </a:lnTo>
                <a:lnTo>
                  <a:pt x="1005" y="98"/>
                </a:lnTo>
                <a:lnTo>
                  <a:pt x="975" y="97"/>
                </a:lnTo>
                <a:lnTo>
                  <a:pt x="946" y="96"/>
                </a:lnTo>
                <a:lnTo>
                  <a:pt x="918" y="96"/>
                </a:lnTo>
                <a:lnTo>
                  <a:pt x="891" y="98"/>
                </a:lnTo>
                <a:lnTo>
                  <a:pt x="864" y="100"/>
                </a:lnTo>
                <a:lnTo>
                  <a:pt x="839" y="103"/>
                </a:lnTo>
                <a:lnTo>
                  <a:pt x="813" y="106"/>
                </a:lnTo>
                <a:lnTo>
                  <a:pt x="788" y="111"/>
                </a:lnTo>
                <a:lnTo>
                  <a:pt x="764" y="117"/>
                </a:lnTo>
                <a:lnTo>
                  <a:pt x="739" y="123"/>
                </a:lnTo>
                <a:lnTo>
                  <a:pt x="716" y="131"/>
                </a:lnTo>
                <a:lnTo>
                  <a:pt x="694" y="138"/>
                </a:lnTo>
                <a:lnTo>
                  <a:pt x="670" y="146"/>
                </a:lnTo>
                <a:lnTo>
                  <a:pt x="649" y="157"/>
                </a:lnTo>
                <a:lnTo>
                  <a:pt x="628" y="168"/>
                </a:lnTo>
                <a:lnTo>
                  <a:pt x="607" y="178"/>
                </a:lnTo>
                <a:lnTo>
                  <a:pt x="587" y="191"/>
                </a:lnTo>
                <a:lnTo>
                  <a:pt x="567" y="204"/>
                </a:lnTo>
                <a:lnTo>
                  <a:pt x="547" y="218"/>
                </a:lnTo>
                <a:lnTo>
                  <a:pt x="528" y="232"/>
                </a:lnTo>
                <a:lnTo>
                  <a:pt x="510" y="247"/>
                </a:lnTo>
                <a:lnTo>
                  <a:pt x="493" y="263"/>
                </a:lnTo>
                <a:lnTo>
                  <a:pt x="476" y="280"/>
                </a:lnTo>
                <a:lnTo>
                  <a:pt x="460" y="297"/>
                </a:lnTo>
                <a:lnTo>
                  <a:pt x="444" y="315"/>
                </a:lnTo>
                <a:lnTo>
                  <a:pt x="429" y="333"/>
                </a:lnTo>
                <a:lnTo>
                  <a:pt x="414" y="352"/>
                </a:lnTo>
                <a:lnTo>
                  <a:pt x="400" y="371"/>
                </a:lnTo>
                <a:lnTo>
                  <a:pt x="386" y="392"/>
                </a:lnTo>
                <a:lnTo>
                  <a:pt x="374" y="413"/>
                </a:lnTo>
                <a:lnTo>
                  <a:pt x="362" y="434"/>
                </a:lnTo>
                <a:lnTo>
                  <a:pt x="350" y="455"/>
                </a:lnTo>
                <a:lnTo>
                  <a:pt x="339" y="479"/>
                </a:lnTo>
                <a:lnTo>
                  <a:pt x="328" y="502"/>
                </a:lnTo>
                <a:lnTo>
                  <a:pt x="319" y="525"/>
                </a:lnTo>
                <a:lnTo>
                  <a:pt x="310" y="550"/>
                </a:lnTo>
                <a:lnTo>
                  <a:pt x="302" y="573"/>
                </a:lnTo>
                <a:lnTo>
                  <a:pt x="293" y="598"/>
                </a:lnTo>
                <a:lnTo>
                  <a:pt x="286" y="622"/>
                </a:lnTo>
                <a:lnTo>
                  <a:pt x="279" y="647"/>
                </a:lnTo>
                <a:lnTo>
                  <a:pt x="274" y="672"/>
                </a:lnTo>
                <a:lnTo>
                  <a:pt x="269" y="697"/>
                </a:lnTo>
                <a:lnTo>
                  <a:pt x="264" y="723"/>
                </a:lnTo>
                <a:lnTo>
                  <a:pt x="259" y="748"/>
                </a:lnTo>
                <a:lnTo>
                  <a:pt x="256" y="774"/>
                </a:lnTo>
                <a:lnTo>
                  <a:pt x="254" y="800"/>
                </a:lnTo>
                <a:lnTo>
                  <a:pt x="251" y="826"/>
                </a:lnTo>
                <a:lnTo>
                  <a:pt x="250" y="852"/>
                </a:lnTo>
                <a:lnTo>
                  <a:pt x="249" y="880"/>
                </a:lnTo>
                <a:lnTo>
                  <a:pt x="249" y="90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Freeform 11"/>
          <p:cNvSpPr>
            <a:spLocks/>
          </p:cNvSpPr>
          <p:nvPr/>
        </p:nvSpPr>
        <p:spPr bwMode="auto">
          <a:xfrm>
            <a:off x="1116906" y="342023"/>
            <a:ext cx="134631" cy="154803"/>
          </a:xfrm>
          <a:custGeom>
            <a:avLst/>
            <a:gdLst/>
            <a:ahLst/>
            <a:cxnLst>
              <a:cxn ang="0">
                <a:pos x="222" y="729"/>
              </a:cxn>
              <a:cxn ang="0">
                <a:pos x="758" y="742"/>
              </a:cxn>
              <a:cxn ang="0">
                <a:pos x="788" y="741"/>
              </a:cxn>
              <a:cxn ang="0">
                <a:pos x="818" y="740"/>
              </a:cxn>
              <a:cxn ang="0">
                <a:pos x="850" y="739"/>
              </a:cxn>
              <a:cxn ang="0">
                <a:pos x="883" y="738"/>
              </a:cxn>
              <a:cxn ang="0">
                <a:pos x="917" y="737"/>
              </a:cxn>
              <a:cxn ang="0">
                <a:pos x="952" y="736"/>
              </a:cxn>
              <a:cxn ang="0">
                <a:pos x="989" y="735"/>
              </a:cxn>
              <a:cxn ang="0">
                <a:pos x="1026" y="734"/>
              </a:cxn>
              <a:cxn ang="0">
                <a:pos x="1064" y="733"/>
              </a:cxn>
              <a:cxn ang="0">
                <a:pos x="1101" y="731"/>
              </a:cxn>
              <a:cxn ang="0">
                <a:pos x="1136" y="731"/>
              </a:cxn>
              <a:cxn ang="0">
                <a:pos x="1170" y="730"/>
              </a:cxn>
              <a:cxn ang="0">
                <a:pos x="1203" y="730"/>
              </a:cxn>
              <a:cxn ang="0">
                <a:pos x="1234" y="730"/>
              </a:cxn>
              <a:cxn ang="0">
                <a:pos x="1263" y="729"/>
              </a:cxn>
              <a:cxn ang="0">
                <a:pos x="1292" y="729"/>
              </a:cxn>
              <a:cxn ang="0">
                <a:pos x="1292" y="0"/>
              </a:cxn>
              <a:cxn ang="0">
                <a:pos x="1357" y="5"/>
              </a:cxn>
              <a:cxn ang="0">
                <a:pos x="1404" y="8"/>
              </a:cxn>
              <a:cxn ang="0">
                <a:pos x="1448" y="5"/>
              </a:cxn>
              <a:cxn ang="0">
                <a:pos x="1514" y="0"/>
              </a:cxn>
              <a:cxn ang="0">
                <a:pos x="1514" y="1739"/>
              </a:cxn>
              <a:cxn ang="0">
                <a:pos x="1469" y="1735"/>
              </a:cxn>
              <a:cxn ang="0">
                <a:pos x="1459" y="1735"/>
              </a:cxn>
              <a:cxn ang="0">
                <a:pos x="1451" y="1735"/>
              </a:cxn>
              <a:cxn ang="0">
                <a:pos x="1445" y="1733"/>
              </a:cxn>
              <a:cxn ang="0">
                <a:pos x="1439" y="1732"/>
              </a:cxn>
              <a:cxn ang="0">
                <a:pos x="1404" y="1731"/>
              </a:cxn>
              <a:cxn ang="0">
                <a:pos x="1364" y="1732"/>
              </a:cxn>
              <a:cxn ang="0">
                <a:pos x="1332" y="1735"/>
              </a:cxn>
              <a:cxn ang="0">
                <a:pos x="1292" y="1739"/>
              </a:cxn>
              <a:cxn ang="0">
                <a:pos x="1292" y="866"/>
              </a:cxn>
              <a:cxn ang="0">
                <a:pos x="1114" y="860"/>
              </a:cxn>
              <a:cxn ang="0">
                <a:pos x="906" y="851"/>
              </a:cxn>
              <a:cxn ang="0">
                <a:pos x="610" y="851"/>
              </a:cxn>
              <a:cxn ang="0">
                <a:pos x="589" y="851"/>
              </a:cxn>
              <a:cxn ang="0">
                <a:pos x="563" y="852"/>
              </a:cxn>
              <a:cxn ang="0">
                <a:pos x="532" y="854"/>
              </a:cxn>
              <a:cxn ang="0">
                <a:pos x="497" y="857"/>
              </a:cxn>
              <a:cxn ang="0">
                <a:pos x="464" y="858"/>
              </a:cxn>
              <a:cxn ang="0">
                <a:pos x="437" y="859"/>
              </a:cxn>
              <a:cxn ang="0">
                <a:pos x="416" y="860"/>
              </a:cxn>
              <a:cxn ang="0">
                <a:pos x="402" y="860"/>
              </a:cxn>
              <a:cxn ang="0">
                <a:pos x="222" y="866"/>
              </a:cxn>
              <a:cxn ang="0">
                <a:pos x="222" y="1739"/>
              </a:cxn>
              <a:cxn ang="0">
                <a:pos x="178" y="1735"/>
              </a:cxn>
              <a:cxn ang="0">
                <a:pos x="167" y="1735"/>
              </a:cxn>
              <a:cxn ang="0">
                <a:pos x="158" y="1735"/>
              </a:cxn>
              <a:cxn ang="0">
                <a:pos x="151" y="1733"/>
              </a:cxn>
              <a:cxn ang="0">
                <a:pos x="146" y="1732"/>
              </a:cxn>
              <a:cxn ang="0">
                <a:pos x="111" y="1731"/>
              </a:cxn>
              <a:cxn ang="0">
                <a:pos x="60" y="1733"/>
              </a:cxn>
              <a:cxn ang="0">
                <a:pos x="0" y="1739"/>
              </a:cxn>
              <a:cxn ang="0">
                <a:pos x="0" y="0"/>
              </a:cxn>
              <a:cxn ang="0">
                <a:pos x="63" y="5"/>
              </a:cxn>
              <a:cxn ang="0">
                <a:pos x="111" y="8"/>
              </a:cxn>
              <a:cxn ang="0">
                <a:pos x="154" y="5"/>
              </a:cxn>
              <a:cxn ang="0">
                <a:pos x="222" y="0"/>
              </a:cxn>
              <a:cxn ang="0">
                <a:pos x="222" y="729"/>
              </a:cxn>
            </a:cxnLst>
            <a:rect l="0" t="0" r="r" b="b"/>
            <a:pathLst>
              <a:path w="1514" h="1739">
                <a:moveTo>
                  <a:pt x="222" y="729"/>
                </a:moveTo>
                <a:lnTo>
                  <a:pt x="758" y="742"/>
                </a:lnTo>
                <a:lnTo>
                  <a:pt x="788" y="741"/>
                </a:lnTo>
                <a:lnTo>
                  <a:pt x="818" y="740"/>
                </a:lnTo>
                <a:lnTo>
                  <a:pt x="850" y="739"/>
                </a:lnTo>
                <a:lnTo>
                  <a:pt x="883" y="738"/>
                </a:lnTo>
                <a:lnTo>
                  <a:pt x="917" y="737"/>
                </a:lnTo>
                <a:lnTo>
                  <a:pt x="952" y="736"/>
                </a:lnTo>
                <a:lnTo>
                  <a:pt x="989" y="735"/>
                </a:lnTo>
                <a:lnTo>
                  <a:pt x="1026" y="734"/>
                </a:lnTo>
                <a:lnTo>
                  <a:pt x="1064" y="733"/>
                </a:lnTo>
                <a:lnTo>
                  <a:pt x="1101" y="731"/>
                </a:lnTo>
                <a:lnTo>
                  <a:pt x="1136" y="731"/>
                </a:lnTo>
                <a:lnTo>
                  <a:pt x="1170" y="730"/>
                </a:lnTo>
                <a:lnTo>
                  <a:pt x="1203" y="730"/>
                </a:lnTo>
                <a:lnTo>
                  <a:pt x="1234" y="730"/>
                </a:lnTo>
                <a:lnTo>
                  <a:pt x="1263" y="729"/>
                </a:lnTo>
                <a:lnTo>
                  <a:pt x="1292" y="729"/>
                </a:lnTo>
                <a:lnTo>
                  <a:pt x="1292" y="0"/>
                </a:lnTo>
                <a:lnTo>
                  <a:pt x="1357" y="5"/>
                </a:lnTo>
                <a:lnTo>
                  <a:pt x="1404" y="8"/>
                </a:lnTo>
                <a:lnTo>
                  <a:pt x="1448" y="5"/>
                </a:lnTo>
                <a:lnTo>
                  <a:pt x="1514" y="0"/>
                </a:lnTo>
                <a:lnTo>
                  <a:pt x="1514" y="1739"/>
                </a:lnTo>
                <a:lnTo>
                  <a:pt x="1469" y="1735"/>
                </a:lnTo>
                <a:lnTo>
                  <a:pt x="1459" y="1735"/>
                </a:lnTo>
                <a:lnTo>
                  <a:pt x="1451" y="1735"/>
                </a:lnTo>
                <a:lnTo>
                  <a:pt x="1445" y="1733"/>
                </a:lnTo>
                <a:lnTo>
                  <a:pt x="1439" y="1732"/>
                </a:lnTo>
                <a:lnTo>
                  <a:pt x="1404" y="1731"/>
                </a:lnTo>
                <a:lnTo>
                  <a:pt x="1364" y="1732"/>
                </a:lnTo>
                <a:lnTo>
                  <a:pt x="1332" y="1735"/>
                </a:lnTo>
                <a:lnTo>
                  <a:pt x="1292" y="1739"/>
                </a:lnTo>
                <a:lnTo>
                  <a:pt x="1292" y="866"/>
                </a:lnTo>
                <a:lnTo>
                  <a:pt x="1114" y="860"/>
                </a:lnTo>
                <a:lnTo>
                  <a:pt x="906" y="851"/>
                </a:lnTo>
                <a:lnTo>
                  <a:pt x="610" y="851"/>
                </a:lnTo>
                <a:lnTo>
                  <a:pt x="589" y="851"/>
                </a:lnTo>
                <a:lnTo>
                  <a:pt x="563" y="852"/>
                </a:lnTo>
                <a:lnTo>
                  <a:pt x="532" y="854"/>
                </a:lnTo>
                <a:lnTo>
                  <a:pt x="497" y="857"/>
                </a:lnTo>
                <a:lnTo>
                  <a:pt x="464" y="858"/>
                </a:lnTo>
                <a:lnTo>
                  <a:pt x="437" y="859"/>
                </a:lnTo>
                <a:lnTo>
                  <a:pt x="416" y="860"/>
                </a:lnTo>
                <a:lnTo>
                  <a:pt x="402" y="860"/>
                </a:lnTo>
                <a:lnTo>
                  <a:pt x="222" y="866"/>
                </a:lnTo>
                <a:lnTo>
                  <a:pt x="222" y="1739"/>
                </a:lnTo>
                <a:lnTo>
                  <a:pt x="178" y="1735"/>
                </a:lnTo>
                <a:lnTo>
                  <a:pt x="167" y="1735"/>
                </a:lnTo>
                <a:lnTo>
                  <a:pt x="158" y="1735"/>
                </a:lnTo>
                <a:lnTo>
                  <a:pt x="151" y="1733"/>
                </a:lnTo>
                <a:lnTo>
                  <a:pt x="146" y="1732"/>
                </a:lnTo>
                <a:lnTo>
                  <a:pt x="111" y="1731"/>
                </a:lnTo>
                <a:lnTo>
                  <a:pt x="60" y="1733"/>
                </a:lnTo>
                <a:lnTo>
                  <a:pt x="0" y="1739"/>
                </a:lnTo>
                <a:lnTo>
                  <a:pt x="0" y="0"/>
                </a:lnTo>
                <a:lnTo>
                  <a:pt x="63" y="5"/>
                </a:lnTo>
                <a:lnTo>
                  <a:pt x="111" y="8"/>
                </a:lnTo>
                <a:lnTo>
                  <a:pt x="154" y="5"/>
                </a:lnTo>
                <a:lnTo>
                  <a:pt x="222" y="0"/>
                </a:lnTo>
                <a:lnTo>
                  <a:pt x="222" y="7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Freeform 12"/>
          <p:cNvSpPr>
            <a:spLocks/>
          </p:cNvSpPr>
          <p:nvPr/>
        </p:nvSpPr>
        <p:spPr bwMode="auto">
          <a:xfrm>
            <a:off x="941433" y="342023"/>
            <a:ext cx="134631" cy="154803"/>
          </a:xfrm>
          <a:custGeom>
            <a:avLst/>
            <a:gdLst/>
            <a:ahLst/>
            <a:cxnLst>
              <a:cxn ang="0">
                <a:pos x="209" y="1583"/>
              </a:cxn>
              <a:cxn ang="0">
                <a:pos x="169" y="1627"/>
              </a:cxn>
              <a:cxn ang="0">
                <a:pos x="135" y="1668"/>
              </a:cxn>
              <a:cxn ang="0">
                <a:pos x="104" y="1705"/>
              </a:cxn>
              <a:cxn ang="0">
                <a:pos x="77" y="1739"/>
              </a:cxn>
              <a:cxn ang="0">
                <a:pos x="0" y="1739"/>
              </a:cxn>
              <a:cxn ang="0">
                <a:pos x="0" y="0"/>
              </a:cxn>
              <a:cxn ang="0">
                <a:pos x="17" y="3"/>
              </a:cxn>
              <a:cxn ang="0">
                <a:pos x="41" y="5"/>
              </a:cxn>
              <a:cxn ang="0">
                <a:pos x="73" y="8"/>
              </a:cxn>
              <a:cxn ang="0">
                <a:pos x="111" y="8"/>
              </a:cxn>
              <a:cxn ang="0">
                <a:pos x="224" y="0"/>
              </a:cxn>
              <a:cxn ang="0">
                <a:pos x="224" y="1327"/>
              </a:cxn>
              <a:cxn ang="0">
                <a:pos x="249" y="1327"/>
              </a:cxn>
              <a:cxn ang="0">
                <a:pos x="1404" y="0"/>
              </a:cxn>
              <a:cxn ang="0">
                <a:pos x="1515" y="0"/>
              </a:cxn>
              <a:cxn ang="0">
                <a:pos x="1515" y="1739"/>
              </a:cxn>
              <a:cxn ang="0">
                <a:pos x="1483" y="1736"/>
              </a:cxn>
              <a:cxn ang="0">
                <a:pos x="1454" y="1733"/>
              </a:cxn>
              <a:cxn ang="0">
                <a:pos x="1428" y="1731"/>
              </a:cxn>
              <a:cxn ang="0">
                <a:pos x="1404" y="1731"/>
              </a:cxn>
              <a:cxn ang="0">
                <a:pos x="1384" y="1731"/>
              </a:cxn>
              <a:cxn ang="0">
                <a:pos x="1357" y="1733"/>
              </a:cxn>
              <a:cxn ang="0">
                <a:pos x="1327" y="1736"/>
              </a:cxn>
              <a:cxn ang="0">
                <a:pos x="1292" y="1739"/>
              </a:cxn>
              <a:cxn ang="0">
                <a:pos x="1292" y="351"/>
              </a:cxn>
              <a:cxn ang="0">
                <a:pos x="1266" y="351"/>
              </a:cxn>
              <a:cxn ang="0">
                <a:pos x="209" y="1583"/>
              </a:cxn>
            </a:cxnLst>
            <a:rect l="0" t="0" r="r" b="b"/>
            <a:pathLst>
              <a:path w="1515" h="1739">
                <a:moveTo>
                  <a:pt x="209" y="1583"/>
                </a:moveTo>
                <a:lnTo>
                  <a:pt x="169" y="1627"/>
                </a:lnTo>
                <a:lnTo>
                  <a:pt x="135" y="1668"/>
                </a:lnTo>
                <a:lnTo>
                  <a:pt x="104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1" y="8"/>
                </a:lnTo>
                <a:lnTo>
                  <a:pt x="224" y="0"/>
                </a:lnTo>
                <a:lnTo>
                  <a:pt x="224" y="1327"/>
                </a:lnTo>
                <a:lnTo>
                  <a:pt x="249" y="1327"/>
                </a:lnTo>
                <a:lnTo>
                  <a:pt x="1404" y="0"/>
                </a:lnTo>
                <a:lnTo>
                  <a:pt x="1515" y="0"/>
                </a:lnTo>
                <a:lnTo>
                  <a:pt x="1515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4" y="1731"/>
                </a:lnTo>
                <a:lnTo>
                  <a:pt x="1384" y="1731"/>
                </a:lnTo>
                <a:lnTo>
                  <a:pt x="1357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6" y="351"/>
                </a:lnTo>
                <a:lnTo>
                  <a:pt x="209" y="15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Freeform 13"/>
          <p:cNvSpPr>
            <a:spLocks/>
          </p:cNvSpPr>
          <p:nvPr/>
        </p:nvSpPr>
        <p:spPr bwMode="auto">
          <a:xfrm>
            <a:off x="2030579" y="734289"/>
            <a:ext cx="84711" cy="93183"/>
          </a:xfrm>
          <a:custGeom>
            <a:avLst/>
            <a:gdLst/>
            <a:ahLst/>
            <a:cxnLst>
              <a:cxn ang="0">
                <a:pos x="786" y="218"/>
              </a:cxn>
              <a:cxn ang="0">
                <a:pos x="129" y="985"/>
              </a:cxn>
              <a:cxn ang="0">
                <a:pos x="105" y="1011"/>
              </a:cxn>
              <a:cxn ang="0">
                <a:pos x="84" y="1037"/>
              </a:cxn>
              <a:cxn ang="0">
                <a:pos x="64" y="1060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1" y="2"/>
              </a:cxn>
              <a:cxn ang="0">
                <a:pos x="26" y="4"/>
              </a:cxn>
              <a:cxn ang="0">
                <a:pos x="45" y="5"/>
              </a:cxn>
              <a:cxn ang="0">
                <a:pos x="69" y="5"/>
              </a:cxn>
              <a:cxn ang="0">
                <a:pos x="138" y="0"/>
              </a:cxn>
              <a:cxn ang="0">
                <a:pos x="138" y="826"/>
              </a:cxn>
              <a:cxn ang="0">
                <a:pos x="156" y="826"/>
              </a:cxn>
              <a:cxn ang="0">
                <a:pos x="872" y="0"/>
              </a:cxn>
              <a:cxn ang="0">
                <a:pos x="942" y="0"/>
              </a:cxn>
              <a:cxn ang="0">
                <a:pos x="942" y="1081"/>
              </a:cxn>
              <a:cxn ang="0">
                <a:pos x="922" y="1078"/>
              </a:cxn>
              <a:cxn ang="0">
                <a:pos x="904" y="1077"/>
              </a:cxn>
              <a:cxn ang="0">
                <a:pos x="887" y="1076"/>
              </a:cxn>
              <a:cxn ang="0">
                <a:pos x="872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3" y="1081"/>
              </a:cxn>
              <a:cxn ang="0">
                <a:pos x="803" y="218"/>
              </a:cxn>
              <a:cxn ang="0">
                <a:pos x="786" y="218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9" y="985"/>
                </a:lnTo>
                <a:lnTo>
                  <a:pt x="105" y="1011"/>
                </a:lnTo>
                <a:lnTo>
                  <a:pt x="84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1" y="2"/>
                </a:lnTo>
                <a:lnTo>
                  <a:pt x="26" y="4"/>
                </a:lnTo>
                <a:lnTo>
                  <a:pt x="45" y="5"/>
                </a:lnTo>
                <a:lnTo>
                  <a:pt x="69" y="5"/>
                </a:lnTo>
                <a:lnTo>
                  <a:pt x="138" y="0"/>
                </a:lnTo>
                <a:lnTo>
                  <a:pt x="138" y="826"/>
                </a:lnTo>
                <a:lnTo>
                  <a:pt x="156" y="826"/>
                </a:lnTo>
                <a:lnTo>
                  <a:pt x="872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4" y="1077"/>
                </a:lnTo>
                <a:lnTo>
                  <a:pt x="887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Freeform 14"/>
          <p:cNvSpPr>
            <a:spLocks/>
          </p:cNvSpPr>
          <p:nvPr/>
        </p:nvSpPr>
        <p:spPr bwMode="auto">
          <a:xfrm>
            <a:off x="1921652" y="734289"/>
            <a:ext cx="84711" cy="93183"/>
          </a:xfrm>
          <a:custGeom>
            <a:avLst/>
            <a:gdLst/>
            <a:ahLst/>
            <a:cxnLst>
              <a:cxn ang="0">
                <a:pos x="129" y="985"/>
              </a:cxn>
              <a:cxn ang="0">
                <a:pos x="104" y="1011"/>
              </a:cxn>
              <a:cxn ang="0">
                <a:pos x="82" y="1037"/>
              </a:cxn>
              <a:cxn ang="0">
                <a:pos x="63" y="1060"/>
              </a:cxn>
              <a:cxn ang="0">
                <a:pos x="47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4"/>
              </a:cxn>
              <a:cxn ang="0">
                <a:pos x="44" y="5"/>
              </a:cxn>
              <a:cxn ang="0">
                <a:pos x="67" y="5"/>
              </a:cxn>
              <a:cxn ang="0">
                <a:pos x="138" y="0"/>
              </a:cxn>
              <a:cxn ang="0">
                <a:pos x="138" y="826"/>
              </a:cxn>
              <a:cxn ang="0">
                <a:pos x="154" y="826"/>
              </a:cxn>
              <a:cxn ang="0">
                <a:pos x="872" y="0"/>
              </a:cxn>
              <a:cxn ang="0">
                <a:pos x="940" y="0"/>
              </a:cxn>
              <a:cxn ang="0">
                <a:pos x="940" y="1081"/>
              </a:cxn>
              <a:cxn ang="0">
                <a:pos x="920" y="1078"/>
              </a:cxn>
              <a:cxn ang="0">
                <a:pos x="903" y="1077"/>
              </a:cxn>
              <a:cxn ang="0">
                <a:pos x="886" y="1076"/>
              </a:cxn>
              <a:cxn ang="0">
                <a:pos x="872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1" y="1081"/>
              </a:cxn>
              <a:cxn ang="0">
                <a:pos x="801" y="218"/>
              </a:cxn>
              <a:cxn ang="0">
                <a:pos x="786" y="218"/>
              </a:cxn>
              <a:cxn ang="0">
                <a:pos x="129" y="985"/>
              </a:cxn>
            </a:cxnLst>
            <a:rect l="0" t="0" r="r" b="b"/>
            <a:pathLst>
              <a:path w="940" h="1081">
                <a:moveTo>
                  <a:pt x="129" y="985"/>
                </a:moveTo>
                <a:lnTo>
                  <a:pt x="104" y="1011"/>
                </a:lnTo>
                <a:lnTo>
                  <a:pt x="82" y="1037"/>
                </a:lnTo>
                <a:lnTo>
                  <a:pt x="63" y="1060"/>
                </a:lnTo>
                <a:lnTo>
                  <a:pt x="47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4" y="5"/>
                </a:lnTo>
                <a:lnTo>
                  <a:pt x="67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2" y="0"/>
                </a:lnTo>
                <a:lnTo>
                  <a:pt x="940" y="0"/>
                </a:lnTo>
                <a:lnTo>
                  <a:pt x="940" y="1081"/>
                </a:lnTo>
                <a:lnTo>
                  <a:pt x="920" y="1078"/>
                </a:lnTo>
                <a:lnTo>
                  <a:pt x="903" y="1077"/>
                </a:lnTo>
                <a:lnTo>
                  <a:pt x="886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1" y="1081"/>
                </a:lnTo>
                <a:lnTo>
                  <a:pt x="801" y="218"/>
                </a:lnTo>
                <a:lnTo>
                  <a:pt x="786" y="218"/>
                </a:lnTo>
                <a:lnTo>
                  <a:pt x="129" y="9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reeform 15"/>
          <p:cNvSpPr>
            <a:spLocks/>
          </p:cNvSpPr>
          <p:nvPr/>
        </p:nvSpPr>
        <p:spPr bwMode="auto">
          <a:xfrm>
            <a:off x="1812732" y="734289"/>
            <a:ext cx="90763" cy="100697"/>
          </a:xfrm>
          <a:custGeom>
            <a:avLst/>
            <a:gdLst/>
            <a:ahLst/>
            <a:cxnLst>
              <a:cxn ang="0">
                <a:pos x="139" y="1003"/>
              </a:cxn>
              <a:cxn ang="0">
                <a:pos x="794" y="1003"/>
              </a:cxn>
              <a:cxn ang="0">
                <a:pos x="794" y="0"/>
              </a:cxn>
              <a:cxn ang="0">
                <a:pos x="809" y="1"/>
              </a:cxn>
              <a:cxn ang="0">
                <a:pos x="826" y="2"/>
              </a:cxn>
              <a:cxn ang="0">
                <a:pos x="844" y="3"/>
              </a:cxn>
              <a:cxn ang="0">
                <a:pos x="864" y="3"/>
              </a:cxn>
              <a:cxn ang="0">
                <a:pos x="880" y="3"/>
              </a:cxn>
              <a:cxn ang="0">
                <a:pos x="897" y="2"/>
              </a:cxn>
              <a:cxn ang="0">
                <a:pos x="915" y="1"/>
              </a:cxn>
              <a:cxn ang="0">
                <a:pos x="933" y="0"/>
              </a:cxn>
              <a:cxn ang="0">
                <a:pos x="933" y="1003"/>
              </a:cxn>
              <a:cxn ang="0">
                <a:pos x="1022" y="1003"/>
              </a:cxn>
              <a:cxn ang="0">
                <a:pos x="1018" y="1037"/>
              </a:cxn>
              <a:cxn ang="0">
                <a:pos x="1017" y="1065"/>
              </a:cxn>
              <a:cxn ang="0">
                <a:pos x="1018" y="1082"/>
              </a:cxn>
              <a:cxn ang="0">
                <a:pos x="1019" y="1116"/>
              </a:cxn>
              <a:cxn ang="0">
                <a:pos x="1022" y="1146"/>
              </a:cxn>
              <a:cxn ang="0">
                <a:pos x="1007" y="1146"/>
              </a:cxn>
              <a:cxn ang="0">
                <a:pos x="1002" y="1138"/>
              </a:cxn>
              <a:cxn ang="0">
                <a:pos x="996" y="1131"/>
              </a:cxn>
              <a:cxn ang="0">
                <a:pos x="989" y="1124"/>
              </a:cxn>
              <a:cxn ang="0">
                <a:pos x="982" y="1117"/>
              </a:cxn>
              <a:cxn ang="0">
                <a:pos x="974" y="1112"/>
              </a:cxn>
              <a:cxn ang="0">
                <a:pos x="966" y="1108"/>
              </a:cxn>
              <a:cxn ang="0">
                <a:pos x="956" y="1104"/>
              </a:cxn>
              <a:cxn ang="0">
                <a:pos x="947" y="1099"/>
              </a:cxn>
              <a:cxn ang="0">
                <a:pos x="936" y="1096"/>
              </a:cxn>
              <a:cxn ang="0">
                <a:pos x="926" y="1093"/>
              </a:cxn>
              <a:cxn ang="0">
                <a:pos x="914" y="1091"/>
              </a:cxn>
              <a:cxn ang="0">
                <a:pos x="901" y="1088"/>
              </a:cxn>
              <a:cxn ang="0">
                <a:pos x="890" y="1085"/>
              </a:cxn>
              <a:cxn ang="0">
                <a:pos x="877" y="1083"/>
              </a:cxn>
              <a:cxn ang="0">
                <a:pos x="865" y="1083"/>
              </a:cxn>
              <a:cxn ang="0">
                <a:pos x="854" y="1082"/>
              </a:cxn>
              <a:cxn ang="0">
                <a:pos x="692" y="1079"/>
              </a:cxn>
              <a:cxn ang="0">
                <a:pos x="465" y="1079"/>
              </a:cxn>
              <a:cxn ang="0">
                <a:pos x="428" y="1079"/>
              </a:cxn>
              <a:cxn ang="0">
                <a:pos x="392" y="1079"/>
              </a:cxn>
              <a:cxn ang="0">
                <a:pos x="358" y="1079"/>
              </a:cxn>
              <a:cxn ang="0">
                <a:pos x="326" y="1079"/>
              </a:cxn>
              <a:cxn ang="0">
                <a:pos x="296" y="1080"/>
              </a:cxn>
              <a:cxn ang="0">
                <a:pos x="268" y="1080"/>
              </a:cxn>
              <a:cxn ang="0">
                <a:pos x="241" y="1080"/>
              </a:cxn>
              <a:cxn ang="0">
                <a:pos x="217" y="1080"/>
              </a:cxn>
              <a:cxn ang="0">
                <a:pos x="193" y="1080"/>
              </a:cxn>
              <a:cxn ang="0">
                <a:pos x="168" y="1081"/>
              </a:cxn>
              <a:cxn ang="0">
                <a:pos x="143" y="1081"/>
              </a:cxn>
              <a:cxn ang="0">
                <a:pos x="116" y="1082"/>
              </a:cxn>
              <a:cxn ang="0">
                <a:pos x="89" y="1082"/>
              </a:cxn>
              <a:cxn ang="0">
                <a:pos x="60" y="1083"/>
              </a:cxn>
              <a:cxn ang="0">
                <a:pos x="31" y="1083"/>
              </a:cxn>
              <a:cxn ang="0">
                <a:pos x="0" y="1084"/>
              </a:cxn>
              <a:cxn ang="0">
                <a:pos x="0" y="0"/>
              </a:cxn>
              <a:cxn ang="0">
                <a:pos x="16" y="1"/>
              </a:cxn>
              <a:cxn ang="0">
                <a:pos x="33" y="2"/>
              </a:cxn>
              <a:cxn ang="0">
                <a:pos x="51" y="3"/>
              </a:cxn>
              <a:cxn ang="0">
                <a:pos x="69" y="3"/>
              </a:cxn>
              <a:cxn ang="0">
                <a:pos x="87" y="3"/>
              </a:cxn>
              <a:cxn ang="0">
                <a:pos x="104" y="2"/>
              </a:cxn>
              <a:cxn ang="0">
                <a:pos x="121" y="1"/>
              </a:cxn>
              <a:cxn ang="0">
                <a:pos x="139" y="0"/>
              </a:cxn>
              <a:cxn ang="0">
                <a:pos x="139" y="1003"/>
              </a:cxn>
            </a:cxnLst>
            <a:rect l="0" t="0" r="r" b="b"/>
            <a:pathLst>
              <a:path w="1022" h="1146">
                <a:moveTo>
                  <a:pt x="139" y="1003"/>
                </a:moveTo>
                <a:lnTo>
                  <a:pt x="794" y="1003"/>
                </a:lnTo>
                <a:lnTo>
                  <a:pt x="794" y="0"/>
                </a:lnTo>
                <a:lnTo>
                  <a:pt x="809" y="1"/>
                </a:lnTo>
                <a:lnTo>
                  <a:pt x="826" y="2"/>
                </a:lnTo>
                <a:lnTo>
                  <a:pt x="844" y="3"/>
                </a:lnTo>
                <a:lnTo>
                  <a:pt x="864" y="3"/>
                </a:lnTo>
                <a:lnTo>
                  <a:pt x="880" y="3"/>
                </a:lnTo>
                <a:lnTo>
                  <a:pt x="897" y="2"/>
                </a:lnTo>
                <a:lnTo>
                  <a:pt x="915" y="1"/>
                </a:lnTo>
                <a:lnTo>
                  <a:pt x="933" y="0"/>
                </a:lnTo>
                <a:lnTo>
                  <a:pt x="933" y="1003"/>
                </a:lnTo>
                <a:lnTo>
                  <a:pt x="1022" y="1003"/>
                </a:lnTo>
                <a:lnTo>
                  <a:pt x="1018" y="1037"/>
                </a:lnTo>
                <a:lnTo>
                  <a:pt x="1017" y="1065"/>
                </a:lnTo>
                <a:lnTo>
                  <a:pt x="1018" y="1082"/>
                </a:lnTo>
                <a:lnTo>
                  <a:pt x="1019" y="1116"/>
                </a:lnTo>
                <a:lnTo>
                  <a:pt x="1022" y="1146"/>
                </a:lnTo>
                <a:lnTo>
                  <a:pt x="1007" y="1146"/>
                </a:lnTo>
                <a:lnTo>
                  <a:pt x="1002" y="1138"/>
                </a:lnTo>
                <a:lnTo>
                  <a:pt x="996" y="1131"/>
                </a:lnTo>
                <a:lnTo>
                  <a:pt x="989" y="1124"/>
                </a:lnTo>
                <a:lnTo>
                  <a:pt x="982" y="1117"/>
                </a:lnTo>
                <a:lnTo>
                  <a:pt x="974" y="1112"/>
                </a:lnTo>
                <a:lnTo>
                  <a:pt x="966" y="1108"/>
                </a:lnTo>
                <a:lnTo>
                  <a:pt x="956" y="1104"/>
                </a:lnTo>
                <a:lnTo>
                  <a:pt x="947" y="1099"/>
                </a:lnTo>
                <a:lnTo>
                  <a:pt x="936" y="1096"/>
                </a:lnTo>
                <a:lnTo>
                  <a:pt x="926" y="1093"/>
                </a:lnTo>
                <a:lnTo>
                  <a:pt x="914" y="1091"/>
                </a:lnTo>
                <a:lnTo>
                  <a:pt x="901" y="1088"/>
                </a:lnTo>
                <a:lnTo>
                  <a:pt x="890" y="1085"/>
                </a:lnTo>
                <a:lnTo>
                  <a:pt x="877" y="1083"/>
                </a:lnTo>
                <a:lnTo>
                  <a:pt x="865" y="1083"/>
                </a:lnTo>
                <a:lnTo>
                  <a:pt x="854" y="1082"/>
                </a:lnTo>
                <a:lnTo>
                  <a:pt x="692" y="1079"/>
                </a:lnTo>
                <a:lnTo>
                  <a:pt x="465" y="1079"/>
                </a:lnTo>
                <a:lnTo>
                  <a:pt x="428" y="1079"/>
                </a:lnTo>
                <a:lnTo>
                  <a:pt x="392" y="1079"/>
                </a:lnTo>
                <a:lnTo>
                  <a:pt x="358" y="1079"/>
                </a:lnTo>
                <a:lnTo>
                  <a:pt x="326" y="1079"/>
                </a:lnTo>
                <a:lnTo>
                  <a:pt x="296" y="1080"/>
                </a:lnTo>
                <a:lnTo>
                  <a:pt x="268" y="1080"/>
                </a:lnTo>
                <a:lnTo>
                  <a:pt x="241" y="1080"/>
                </a:lnTo>
                <a:lnTo>
                  <a:pt x="217" y="1080"/>
                </a:lnTo>
                <a:lnTo>
                  <a:pt x="193" y="1080"/>
                </a:lnTo>
                <a:lnTo>
                  <a:pt x="168" y="1081"/>
                </a:lnTo>
                <a:lnTo>
                  <a:pt x="143" y="1081"/>
                </a:lnTo>
                <a:lnTo>
                  <a:pt x="116" y="1082"/>
                </a:lnTo>
                <a:lnTo>
                  <a:pt x="89" y="1082"/>
                </a:lnTo>
                <a:lnTo>
                  <a:pt x="60" y="1083"/>
                </a:lnTo>
                <a:lnTo>
                  <a:pt x="31" y="1083"/>
                </a:lnTo>
                <a:lnTo>
                  <a:pt x="0" y="1084"/>
                </a:lnTo>
                <a:lnTo>
                  <a:pt x="0" y="0"/>
                </a:lnTo>
                <a:lnTo>
                  <a:pt x="16" y="1"/>
                </a:lnTo>
                <a:lnTo>
                  <a:pt x="33" y="2"/>
                </a:lnTo>
                <a:lnTo>
                  <a:pt x="51" y="3"/>
                </a:lnTo>
                <a:lnTo>
                  <a:pt x="69" y="3"/>
                </a:lnTo>
                <a:lnTo>
                  <a:pt x="87" y="3"/>
                </a:lnTo>
                <a:lnTo>
                  <a:pt x="104" y="2"/>
                </a:lnTo>
                <a:lnTo>
                  <a:pt x="121" y="1"/>
                </a:lnTo>
                <a:lnTo>
                  <a:pt x="139" y="0"/>
                </a:lnTo>
                <a:lnTo>
                  <a:pt x="139" y="10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Freeform 16"/>
          <p:cNvSpPr>
            <a:spLocks noEditPoints="1"/>
          </p:cNvSpPr>
          <p:nvPr/>
        </p:nvSpPr>
        <p:spPr bwMode="auto">
          <a:xfrm>
            <a:off x="1709886" y="731283"/>
            <a:ext cx="89249" cy="97691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493" y="0"/>
              </a:cxn>
              <a:cxn ang="0">
                <a:pos x="528" y="0"/>
              </a:cxn>
              <a:cxn ang="0">
                <a:pos x="1001" y="1103"/>
              </a:cxn>
              <a:cxn ang="0">
                <a:pos x="968" y="1100"/>
              </a:cxn>
              <a:cxn ang="0">
                <a:pos x="959" y="1100"/>
              </a:cxn>
              <a:cxn ang="0">
                <a:pos x="954" y="1100"/>
              </a:cxn>
              <a:cxn ang="0">
                <a:pos x="945" y="1099"/>
              </a:cxn>
              <a:cxn ang="0">
                <a:pos x="920" y="1098"/>
              </a:cxn>
              <a:cxn ang="0">
                <a:pos x="894" y="1098"/>
              </a:cxn>
              <a:cxn ang="0">
                <a:pos x="871" y="1099"/>
              </a:cxn>
              <a:cxn ang="0">
                <a:pos x="836" y="1103"/>
              </a:cxn>
              <a:cxn ang="0">
                <a:pos x="820" y="1057"/>
              </a:cxn>
              <a:cxn ang="0">
                <a:pos x="805" y="1016"/>
              </a:cxn>
              <a:cxn ang="0">
                <a:pos x="794" y="983"/>
              </a:cxn>
              <a:cxn ang="0">
                <a:pos x="784" y="957"/>
              </a:cxn>
              <a:cxn ang="0">
                <a:pos x="778" y="940"/>
              </a:cxn>
              <a:cxn ang="0">
                <a:pos x="771" y="922"/>
              </a:cxn>
              <a:cxn ang="0">
                <a:pos x="763" y="902"/>
              </a:cxn>
              <a:cxn ang="0">
                <a:pos x="753" y="879"/>
              </a:cxn>
              <a:cxn ang="0">
                <a:pos x="744" y="855"/>
              </a:cxn>
              <a:cxn ang="0">
                <a:pos x="734" y="831"/>
              </a:cxn>
              <a:cxn ang="0">
                <a:pos x="725" y="805"/>
              </a:cxn>
              <a:cxn ang="0">
                <a:pos x="714" y="780"/>
              </a:cxn>
              <a:cxn ang="0">
                <a:pos x="705" y="754"/>
              </a:cxn>
              <a:cxn ang="0">
                <a:pos x="693" y="729"/>
              </a:cxn>
              <a:cxn ang="0">
                <a:pos x="682" y="702"/>
              </a:cxn>
              <a:cxn ang="0">
                <a:pos x="671" y="676"/>
              </a:cxn>
              <a:cxn ang="0">
                <a:pos x="270" y="676"/>
              </a:cxn>
              <a:cxn ang="0">
                <a:pos x="231" y="775"/>
              </a:cxn>
              <a:cxn ang="0">
                <a:pos x="183" y="900"/>
              </a:cxn>
              <a:cxn ang="0">
                <a:pos x="148" y="998"/>
              </a:cxn>
              <a:cxn ang="0">
                <a:pos x="115" y="1103"/>
              </a:cxn>
              <a:cxn ang="0">
                <a:pos x="90" y="1100"/>
              </a:cxn>
              <a:cxn ang="0">
                <a:pos x="81" y="1100"/>
              </a:cxn>
              <a:cxn ang="0">
                <a:pos x="75" y="1099"/>
              </a:cxn>
              <a:cxn ang="0">
                <a:pos x="56" y="1098"/>
              </a:cxn>
              <a:cxn ang="0">
                <a:pos x="39" y="1098"/>
              </a:cxn>
              <a:cxn ang="0">
                <a:pos x="23" y="1099"/>
              </a:cxn>
              <a:cxn ang="0">
                <a:pos x="0" y="1103"/>
              </a:cxn>
              <a:cxn ang="0">
                <a:pos x="646" y="611"/>
              </a:cxn>
              <a:cxn ang="0">
                <a:pos x="473" y="207"/>
              </a:cxn>
              <a:cxn ang="0">
                <a:pos x="300" y="611"/>
              </a:cxn>
              <a:cxn ang="0">
                <a:pos x="646" y="611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3" y="0"/>
                </a:lnTo>
                <a:lnTo>
                  <a:pt x="528" y="0"/>
                </a:lnTo>
                <a:lnTo>
                  <a:pt x="1001" y="1103"/>
                </a:lnTo>
                <a:lnTo>
                  <a:pt x="968" y="1100"/>
                </a:lnTo>
                <a:lnTo>
                  <a:pt x="959" y="1100"/>
                </a:lnTo>
                <a:lnTo>
                  <a:pt x="954" y="1100"/>
                </a:lnTo>
                <a:lnTo>
                  <a:pt x="945" y="1099"/>
                </a:lnTo>
                <a:lnTo>
                  <a:pt x="920" y="1098"/>
                </a:lnTo>
                <a:lnTo>
                  <a:pt x="894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20" y="1057"/>
                </a:lnTo>
                <a:lnTo>
                  <a:pt x="805" y="1016"/>
                </a:lnTo>
                <a:lnTo>
                  <a:pt x="794" y="983"/>
                </a:lnTo>
                <a:lnTo>
                  <a:pt x="784" y="957"/>
                </a:lnTo>
                <a:lnTo>
                  <a:pt x="778" y="940"/>
                </a:lnTo>
                <a:lnTo>
                  <a:pt x="771" y="922"/>
                </a:lnTo>
                <a:lnTo>
                  <a:pt x="763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5" y="754"/>
                </a:lnTo>
                <a:lnTo>
                  <a:pt x="693" y="729"/>
                </a:lnTo>
                <a:lnTo>
                  <a:pt x="682" y="702"/>
                </a:lnTo>
                <a:lnTo>
                  <a:pt x="671" y="676"/>
                </a:lnTo>
                <a:lnTo>
                  <a:pt x="270" y="676"/>
                </a:lnTo>
                <a:lnTo>
                  <a:pt x="231" y="775"/>
                </a:lnTo>
                <a:lnTo>
                  <a:pt x="183" y="900"/>
                </a:lnTo>
                <a:lnTo>
                  <a:pt x="148" y="998"/>
                </a:lnTo>
                <a:lnTo>
                  <a:pt x="115" y="1103"/>
                </a:lnTo>
                <a:lnTo>
                  <a:pt x="90" y="1100"/>
                </a:lnTo>
                <a:lnTo>
                  <a:pt x="81" y="1100"/>
                </a:lnTo>
                <a:lnTo>
                  <a:pt x="75" y="1099"/>
                </a:lnTo>
                <a:lnTo>
                  <a:pt x="56" y="1098"/>
                </a:lnTo>
                <a:lnTo>
                  <a:pt x="39" y="1098"/>
                </a:lnTo>
                <a:lnTo>
                  <a:pt x="23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3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Freeform 17"/>
          <p:cNvSpPr>
            <a:spLocks/>
          </p:cNvSpPr>
          <p:nvPr/>
        </p:nvSpPr>
        <p:spPr bwMode="auto">
          <a:xfrm>
            <a:off x="1637257" y="734289"/>
            <a:ext cx="69584" cy="93183"/>
          </a:xfrm>
          <a:custGeom>
            <a:avLst/>
            <a:gdLst/>
            <a:ahLst/>
            <a:cxnLst>
              <a:cxn ang="0">
                <a:pos x="509" y="937"/>
              </a:cxn>
              <a:cxn ang="0">
                <a:pos x="164" y="535"/>
              </a:cxn>
              <a:cxn ang="0">
                <a:pos x="160" y="531"/>
              </a:cxn>
              <a:cxn ang="0">
                <a:pos x="154" y="528"/>
              </a:cxn>
              <a:cxn ang="0">
                <a:pos x="149" y="527"/>
              </a:cxn>
              <a:cxn ang="0">
                <a:pos x="143" y="526"/>
              </a:cxn>
              <a:cxn ang="0">
                <a:pos x="142" y="527"/>
              </a:cxn>
              <a:cxn ang="0">
                <a:pos x="141" y="527"/>
              </a:cxn>
              <a:cxn ang="0">
                <a:pos x="138" y="528"/>
              </a:cxn>
              <a:cxn ang="0">
                <a:pos x="137" y="531"/>
              </a:cxn>
              <a:cxn ang="0">
                <a:pos x="137" y="1081"/>
              </a:cxn>
              <a:cxn ang="0">
                <a:pos x="110" y="1078"/>
              </a:cxn>
              <a:cxn ang="0">
                <a:pos x="98" y="1078"/>
              </a:cxn>
              <a:cxn ang="0">
                <a:pos x="90" y="1077"/>
              </a:cxn>
              <a:cxn ang="0">
                <a:pos x="69" y="1076"/>
              </a:cxn>
              <a:cxn ang="0">
                <a:pos x="37" y="1077"/>
              </a:cxn>
              <a:cxn ang="0">
                <a:pos x="0" y="1081"/>
              </a:cxn>
              <a:cxn ang="0">
                <a:pos x="0" y="0"/>
              </a:cxn>
              <a:cxn ang="0">
                <a:pos x="39" y="4"/>
              </a:cxn>
              <a:cxn ang="0">
                <a:pos x="69" y="5"/>
              </a:cxn>
              <a:cxn ang="0">
                <a:pos x="95" y="4"/>
              </a:cxn>
              <a:cxn ang="0">
                <a:pos x="137" y="0"/>
              </a:cxn>
              <a:cxn ang="0">
                <a:pos x="137" y="489"/>
              </a:cxn>
              <a:cxn ang="0">
                <a:pos x="142" y="491"/>
              </a:cxn>
              <a:cxn ang="0">
                <a:pos x="145" y="492"/>
              </a:cxn>
              <a:cxn ang="0">
                <a:pos x="151" y="491"/>
              </a:cxn>
              <a:cxn ang="0">
                <a:pos x="160" y="489"/>
              </a:cxn>
              <a:cxn ang="0">
                <a:pos x="168" y="485"/>
              </a:cxn>
              <a:cxn ang="0">
                <a:pos x="178" y="480"/>
              </a:cxn>
              <a:cxn ang="0">
                <a:pos x="184" y="473"/>
              </a:cxn>
              <a:cxn ang="0">
                <a:pos x="192" y="467"/>
              </a:cxn>
              <a:cxn ang="0">
                <a:pos x="201" y="459"/>
              </a:cxn>
              <a:cxn ang="0">
                <a:pos x="210" y="451"/>
              </a:cxn>
              <a:cxn ang="0">
                <a:pos x="221" y="440"/>
              </a:cxn>
              <a:cxn ang="0">
                <a:pos x="234" y="430"/>
              </a:cxn>
              <a:cxn ang="0">
                <a:pos x="247" y="417"/>
              </a:cxn>
              <a:cxn ang="0">
                <a:pos x="261" y="402"/>
              </a:cxn>
              <a:cxn ang="0">
                <a:pos x="650" y="0"/>
              </a:cxn>
              <a:cxn ang="0">
                <a:pos x="685" y="4"/>
              </a:cxn>
              <a:cxn ang="0">
                <a:pos x="712" y="5"/>
              </a:cxn>
              <a:cxn ang="0">
                <a:pos x="736" y="4"/>
              </a:cxn>
              <a:cxn ang="0">
                <a:pos x="773" y="0"/>
              </a:cxn>
              <a:cxn ang="0">
                <a:pos x="416" y="346"/>
              </a:cxn>
              <a:cxn ang="0">
                <a:pos x="283" y="481"/>
              </a:cxn>
              <a:cxn ang="0">
                <a:pos x="414" y="632"/>
              </a:cxn>
              <a:cxn ang="0">
                <a:pos x="569" y="803"/>
              </a:cxn>
              <a:cxn ang="0">
                <a:pos x="665" y="916"/>
              </a:cxn>
              <a:cxn ang="0">
                <a:pos x="791" y="1074"/>
              </a:cxn>
              <a:cxn ang="0">
                <a:pos x="791" y="1081"/>
              </a:cxn>
              <a:cxn ang="0">
                <a:pos x="758" y="1078"/>
              </a:cxn>
              <a:cxn ang="0">
                <a:pos x="748" y="1078"/>
              </a:cxn>
              <a:cxn ang="0">
                <a:pos x="741" y="1078"/>
              </a:cxn>
              <a:cxn ang="0">
                <a:pos x="733" y="1077"/>
              </a:cxn>
              <a:cxn ang="0">
                <a:pos x="706" y="1076"/>
              </a:cxn>
              <a:cxn ang="0">
                <a:pos x="665" y="1077"/>
              </a:cxn>
              <a:cxn ang="0">
                <a:pos x="618" y="1081"/>
              </a:cxn>
              <a:cxn ang="0">
                <a:pos x="588" y="1039"/>
              </a:cxn>
              <a:cxn ang="0">
                <a:pos x="560" y="1002"/>
              </a:cxn>
              <a:cxn ang="0">
                <a:pos x="534" y="968"/>
              </a:cxn>
              <a:cxn ang="0">
                <a:pos x="509" y="937"/>
              </a:cxn>
            </a:cxnLst>
            <a:rect l="0" t="0" r="r" b="b"/>
            <a:pathLst>
              <a:path w="791" h="1081">
                <a:moveTo>
                  <a:pt x="509" y="937"/>
                </a:moveTo>
                <a:lnTo>
                  <a:pt x="164" y="535"/>
                </a:lnTo>
                <a:lnTo>
                  <a:pt x="160" y="531"/>
                </a:lnTo>
                <a:lnTo>
                  <a:pt x="154" y="528"/>
                </a:lnTo>
                <a:lnTo>
                  <a:pt x="149" y="527"/>
                </a:lnTo>
                <a:lnTo>
                  <a:pt x="143" y="526"/>
                </a:lnTo>
                <a:lnTo>
                  <a:pt x="142" y="527"/>
                </a:lnTo>
                <a:lnTo>
                  <a:pt x="141" y="527"/>
                </a:lnTo>
                <a:lnTo>
                  <a:pt x="138" y="528"/>
                </a:lnTo>
                <a:lnTo>
                  <a:pt x="137" y="531"/>
                </a:lnTo>
                <a:lnTo>
                  <a:pt x="137" y="1081"/>
                </a:lnTo>
                <a:lnTo>
                  <a:pt x="110" y="1078"/>
                </a:lnTo>
                <a:lnTo>
                  <a:pt x="98" y="1078"/>
                </a:lnTo>
                <a:lnTo>
                  <a:pt x="90" y="1077"/>
                </a:lnTo>
                <a:lnTo>
                  <a:pt x="69" y="1076"/>
                </a:lnTo>
                <a:lnTo>
                  <a:pt x="37" y="1077"/>
                </a:lnTo>
                <a:lnTo>
                  <a:pt x="0" y="1081"/>
                </a:lnTo>
                <a:lnTo>
                  <a:pt x="0" y="0"/>
                </a:lnTo>
                <a:lnTo>
                  <a:pt x="39" y="4"/>
                </a:lnTo>
                <a:lnTo>
                  <a:pt x="69" y="5"/>
                </a:lnTo>
                <a:lnTo>
                  <a:pt x="95" y="4"/>
                </a:lnTo>
                <a:lnTo>
                  <a:pt x="137" y="0"/>
                </a:lnTo>
                <a:lnTo>
                  <a:pt x="137" y="489"/>
                </a:lnTo>
                <a:lnTo>
                  <a:pt x="142" y="491"/>
                </a:lnTo>
                <a:lnTo>
                  <a:pt x="145" y="492"/>
                </a:lnTo>
                <a:lnTo>
                  <a:pt x="151" y="491"/>
                </a:lnTo>
                <a:lnTo>
                  <a:pt x="160" y="489"/>
                </a:lnTo>
                <a:lnTo>
                  <a:pt x="168" y="485"/>
                </a:lnTo>
                <a:lnTo>
                  <a:pt x="178" y="480"/>
                </a:lnTo>
                <a:lnTo>
                  <a:pt x="184" y="473"/>
                </a:lnTo>
                <a:lnTo>
                  <a:pt x="192" y="467"/>
                </a:lnTo>
                <a:lnTo>
                  <a:pt x="201" y="459"/>
                </a:lnTo>
                <a:lnTo>
                  <a:pt x="210" y="451"/>
                </a:lnTo>
                <a:lnTo>
                  <a:pt x="221" y="440"/>
                </a:lnTo>
                <a:lnTo>
                  <a:pt x="234" y="430"/>
                </a:lnTo>
                <a:lnTo>
                  <a:pt x="247" y="417"/>
                </a:lnTo>
                <a:lnTo>
                  <a:pt x="261" y="402"/>
                </a:lnTo>
                <a:lnTo>
                  <a:pt x="650" y="0"/>
                </a:lnTo>
                <a:lnTo>
                  <a:pt x="685" y="4"/>
                </a:lnTo>
                <a:lnTo>
                  <a:pt x="712" y="5"/>
                </a:lnTo>
                <a:lnTo>
                  <a:pt x="736" y="4"/>
                </a:lnTo>
                <a:lnTo>
                  <a:pt x="773" y="0"/>
                </a:lnTo>
                <a:lnTo>
                  <a:pt x="416" y="346"/>
                </a:lnTo>
                <a:lnTo>
                  <a:pt x="283" y="481"/>
                </a:lnTo>
                <a:lnTo>
                  <a:pt x="414" y="632"/>
                </a:lnTo>
                <a:lnTo>
                  <a:pt x="569" y="803"/>
                </a:lnTo>
                <a:lnTo>
                  <a:pt x="665" y="916"/>
                </a:lnTo>
                <a:lnTo>
                  <a:pt x="791" y="1074"/>
                </a:lnTo>
                <a:lnTo>
                  <a:pt x="791" y="1081"/>
                </a:lnTo>
                <a:lnTo>
                  <a:pt x="758" y="1078"/>
                </a:lnTo>
                <a:lnTo>
                  <a:pt x="748" y="1078"/>
                </a:lnTo>
                <a:lnTo>
                  <a:pt x="741" y="1078"/>
                </a:lnTo>
                <a:lnTo>
                  <a:pt x="733" y="1077"/>
                </a:lnTo>
                <a:lnTo>
                  <a:pt x="706" y="1076"/>
                </a:lnTo>
                <a:lnTo>
                  <a:pt x="665" y="1077"/>
                </a:lnTo>
                <a:lnTo>
                  <a:pt x="618" y="1081"/>
                </a:lnTo>
                <a:lnTo>
                  <a:pt x="588" y="1039"/>
                </a:lnTo>
                <a:lnTo>
                  <a:pt x="560" y="1002"/>
                </a:lnTo>
                <a:lnTo>
                  <a:pt x="534" y="968"/>
                </a:lnTo>
                <a:lnTo>
                  <a:pt x="509" y="9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reeform 18"/>
          <p:cNvSpPr>
            <a:spLocks/>
          </p:cNvSpPr>
          <p:nvPr/>
        </p:nvSpPr>
        <p:spPr bwMode="auto">
          <a:xfrm>
            <a:off x="1526849" y="734289"/>
            <a:ext cx="84711" cy="93183"/>
          </a:xfrm>
          <a:custGeom>
            <a:avLst/>
            <a:gdLst/>
            <a:ahLst/>
            <a:cxnLst>
              <a:cxn ang="0">
                <a:pos x="786" y="218"/>
              </a:cxn>
              <a:cxn ang="0">
                <a:pos x="128" y="985"/>
              </a:cxn>
              <a:cxn ang="0">
                <a:pos x="105" y="1011"/>
              </a:cxn>
              <a:cxn ang="0">
                <a:pos x="83" y="1037"/>
              </a:cxn>
              <a:cxn ang="0">
                <a:pos x="64" y="1060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4" y="4"/>
              </a:cxn>
              <a:cxn ang="0">
                <a:pos x="45" y="5"/>
              </a:cxn>
              <a:cxn ang="0">
                <a:pos x="68" y="5"/>
              </a:cxn>
              <a:cxn ang="0">
                <a:pos x="138" y="0"/>
              </a:cxn>
              <a:cxn ang="0">
                <a:pos x="138" y="826"/>
              </a:cxn>
              <a:cxn ang="0">
                <a:pos x="154" y="826"/>
              </a:cxn>
              <a:cxn ang="0">
                <a:pos x="871" y="0"/>
              </a:cxn>
              <a:cxn ang="0">
                <a:pos x="942" y="0"/>
              </a:cxn>
              <a:cxn ang="0">
                <a:pos x="942" y="1081"/>
              </a:cxn>
              <a:cxn ang="0">
                <a:pos x="922" y="1078"/>
              </a:cxn>
              <a:cxn ang="0">
                <a:pos x="903" y="1077"/>
              </a:cxn>
              <a:cxn ang="0">
                <a:pos x="887" y="1076"/>
              </a:cxn>
              <a:cxn ang="0">
                <a:pos x="871" y="1076"/>
              </a:cxn>
              <a:cxn ang="0">
                <a:pos x="858" y="1076"/>
              </a:cxn>
              <a:cxn ang="0">
                <a:pos x="842" y="1077"/>
              </a:cxn>
              <a:cxn ang="0">
                <a:pos x="823" y="1078"/>
              </a:cxn>
              <a:cxn ang="0">
                <a:pos x="802" y="1081"/>
              </a:cxn>
              <a:cxn ang="0">
                <a:pos x="802" y="218"/>
              </a:cxn>
              <a:cxn ang="0">
                <a:pos x="786" y="218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8" y="985"/>
                </a:lnTo>
                <a:lnTo>
                  <a:pt x="105" y="1011"/>
                </a:lnTo>
                <a:lnTo>
                  <a:pt x="83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4" y="4"/>
                </a:lnTo>
                <a:lnTo>
                  <a:pt x="45" y="5"/>
                </a:lnTo>
                <a:lnTo>
                  <a:pt x="68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1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3" y="1077"/>
                </a:lnTo>
                <a:lnTo>
                  <a:pt x="887" y="1076"/>
                </a:lnTo>
                <a:lnTo>
                  <a:pt x="871" y="1076"/>
                </a:lnTo>
                <a:lnTo>
                  <a:pt x="858" y="1076"/>
                </a:lnTo>
                <a:lnTo>
                  <a:pt x="842" y="1077"/>
                </a:lnTo>
                <a:lnTo>
                  <a:pt x="823" y="1078"/>
                </a:lnTo>
                <a:lnTo>
                  <a:pt x="802" y="1081"/>
                </a:lnTo>
                <a:lnTo>
                  <a:pt x="802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Freeform 19"/>
          <p:cNvSpPr>
            <a:spLocks noEditPoints="1"/>
          </p:cNvSpPr>
          <p:nvPr/>
        </p:nvSpPr>
        <p:spPr bwMode="auto">
          <a:xfrm>
            <a:off x="1396739" y="734289"/>
            <a:ext cx="111940" cy="93183"/>
          </a:xfrm>
          <a:custGeom>
            <a:avLst/>
            <a:gdLst/>
            <a:ahLst/>
            <a:cxnLst>
              <a:cxn ang="0">
                <a:pos x="494" y="139"/>
              </a:cxn>
              <a:cxn ang="0">
                <a:pos x="390" y="165"/>
              </a:cxn>
              <a:cxn ang="0">
                <a:pos x="303" y="213"/>
              </a:cxn>
              <a:cxn ang="0">
                <a:pos x="239" y="277"/>
              </a:cxn>
              <a:cxn ang="0">
                <a:pos x="191" y="358"/>
              </a:cxn>
              <a:cxn ang="0">
                <a:pos x="161" y="452"/>
              </a:cxn>
              <a:cxn ang="0">
                <a:pos x="155" y="560"/>
              </a:cxn>
              <a:cxn ang="0">
                <a:pos x="184" y="688"/>
              </a:cxn>
              <a:cxn ang="0">
                <a:pos x="249" y="797"/>
              </a:cxn>
              <a:cxn ang="0">
                <a:pos x="350" y="878"/>
              </a:cxn>
              <a:cxn ang="0">
                <a:pos x="478" y="922"/>
              </a:cxn>
              <a:cxn ang="0">
                <a:pos x="565" y="0"/>
              </a:cxn>
              <a:cxn ang="0">
                <a:pos x="654" y="5"/>
              </a:cxn>
              <a:cxn ang="0">
                <a:pos x="746" y="84"/>
              </a:cxn>
              <a:cxn ang="0">
                <a:pos x="938" y="116"/>
              </a:cxn>
              <a:cxn ang="0">
                <a:pos x="1035" y="156"/>
              </a:cxn>
              <a:cxn ang="0">
                <a:pos x="1118" y="209"/>
              </a:cxn>
              <a:cxn ang="0">
                <a:pos x="1173" y="263"/>
              </a:cxn>
              <a:cxn ang="0">
                <a:pos x="1229" y="352"/>
              </a:cxn>
              <a:cxn ang="0">
                <a:pos x="1255" y="423"/>
              </a:cxn>
              <a:cxn ang="0">
                <a:pos x="1267" y="501"/>
              </a:cxn>
              <a:cxn ang="0">
                <a:pos x="1263" y="602"/>
              </a:cxn>
              <a:cxn ang="0">
                <a:pos x="1230" y="710"/>
              </a:cxn>
              <a:cxn ang="0">
                <a:pos x="1169" y="805"/>
              </a:cxn>
              <a:cxn ang="0">
                <a:pos x="1081" y="886"/>
              </a:cxn>
              <a:cxn ang="0">
                <a:pos x="965" y="945"/>
              </a:cxn>
              <a:cxn ang="0">
                <a:pos x="828" y="978"/>
              </a:cxn>
              <a:cxn ang="0">
                <a:pos x="703" y="1081"/>
              </a:cxn>
              <a:cxn ang="0">
                <a:pos x="612" y="1076"/>
              </a:cxn>
              <a:cxn ang="0">
                <a:pos x="521" y="986"/>
              </a:cxn>
              <a:cxn ang="0">
                <a:pos x="365" y="965"/>
              </a:cxn>
              <a:cxn ang="0">
                <a:pos x="279" y="935"/>
              </a:cxn>
              <a:cxn ang="0">
                <a:pos x="175" y="877"/>
              </a:cxn>
              <a:cxn ang="0">
                <a:pos x="116" y="825"/>
              </a:cxn>
              <a:cxn ang="0">
                <a:pos x="67" y="764"/>
              </a:cxn>
              <a:cxn ang="0">
                <a:pos x="32" y="696"/>
              </a:cxn>
              <a:cxn ang="0">
                <a:pos x="10" y="625"/>
              </a:cxn>
              <a:cxn ang="0">
                <a:pos x="1" y="501"/>
              </a:cxn>
              <a:cxn ang="0">
                <a:pos x="16" y="410"/>
              </a:cxn>
              <a:cxn ang="0">
                <a:pos x="44" y="339"/>
              </a:cxn>
              <a:cxn ang="0">
                <a:pos x="84" y="276"/>
              </a:cxn>
              <a:cxn ang="0">
                <a:pos x="136" y="220"/>
              </a:cxn>
              <a:cxn ang="0">
                <a:pos x="201" y="173"/>
              </a:cxn>
              <a:cxn ang="0">
                <a:pos x="310" y="121"/>
              </a:cxn>
              <a:cxn ang="0">
                <a:pos x="479" y="87"/>
              </a:cxn>
              <a:cxn ang="0">
                <a:pos x="1112" y="493"/>
              </a:cxn>
              <a:cxn ang="0">
                <a:pos x="1092" y="399"/>
              </a:cxn>
              <a:cxn ang="0">
                <a:pos x="1052" y="313"/>
              </a:cxn>
              <a:cxn ang="0">
                <a:pos x="993" y="241"/>
              </a:cxn>
              <a:cxn ang="0">
                <a:pos x="913" y="185"/>
              </a:cxn>
              <a:cxn ang="0">
                <a:pos x="816" y="147"/>
              </a:cxn>
              <a:cxn ang="0">
                <a:pos x="703" y="136"/>
              </a:cxn>
              <a:cxn ang="0">
                <a:pos x="817" y="917"/>
              </a:cxn>
              <a:cxn ang="0">
                <a:pos x="940" y="864"/>
              </a:cxn>
              <a:cxn ang="0">
                <a:pos x="1033" y="778"/>
              </a:cxn>
              <a:cxn ang="0">
                <a:pos x="1092" y="664"/>
              </a:cxn>
              <a:cxn ang="0">
                <a:pos x="1113" y="533"/>
              </a:cxn>
            </a:cxnLst>
            <a:rect l="0" t="0" r="r" b="b"/>
            <a:pathLst>
              <a:path w="1268" h="1081">
                <a:moveTo>
                  <a:pt x="565" y="930"/>
                </a:moveTo>
                <a:lnTo>
                  <a:pt x="565" y="136"/>
                </a:lnTo>
                <a:lnTo>
                  <a:pt x="541" y="136"/>
                </a:lnTo>
                <a:lnTo>
                  <a:pt x="517" y="137"/>
                </a:lnTo>
                <a:lnTo>
                  <a:pt x="494" y="139"/>
                </a:lnTo>
                <a:lnTo>
                  <a:pt x="472" y="143"/>
                </a:lnTo>
                <a:lnTo>
                  <a:pt x="451" y="146"/>
                </a:lnTo>
                <a:lnTo>
                  <a:pt x="429" y="152"/>
                </a:lnTo>
                <a:lnTo>
                  <a:pt x="409" y="158"/>
                </a:lnTo>
                <a:lnTo>
                  <a:pt x="390" y="165"/>
                </a:lnTo>
                <a:lnTo>
                  <a:pt x="371" y="174"/>
                </a:lnTo>
                <a:lnTo>
                  <a:pt x="352" y="182"/>
                </a:lnTo>
                <a:lnTo>
                  <a:pt x="335" y="192"/>
                </a:lnTo>
                <a:lnTo>
                  <a:pt x="319" y="202"/>
                </a:lnTo>
                <a:lnTo>
                  <a:pt x="303" y="213"/>
                </a:lnTo>
                <a:lnTo>
                  <a:pt x="288" y="224"/>
                </a:lnTo>
                <a:lnTo>
                  <a:pt x="275" y="237"/>
                </a:lnTo>
                <a:lnTo>
                  <a:pt x="262" y="249"/>
                </a:lnTo>
                <a:lnTo>
                  <a:pt x="250" y="263"/>
                </a:lnTo>
                <a:lnTo>
                  <a:pt x="239" y="277"/>
                </a:lnTo>
                <a:lnTo>
                  <a:pt x="227" y="292"/>
                </a:lnTo>
                <a:lnTo>
                  <a:pt x="217" y="308"/>
                </a:lnTo>
                <a:lnTo>
                  <a:pt x="208" y="324"/>
                </a:lnTo>
                <a:lnTo>
                  <a:pt x="198" y="341"/>
                </a:lnTo>
                <a:lnTo>
                  <a:pt x="191" y="358"/>
                </a:lnTo>
                <a:lnTo>
                  <a:pt x="184" y="376"/>
                </a:lnTo>
                <a:lnTo>
                  <a:pt x="176" y="395"/>
                </a:lnTo>
                <a:lnTo>
                  <a:pt x="171" y="413"/>
                </a:lnTo>
                <a:lnTo>
                  <a:pt x="166" y="432"/>
                </a:lnTo>
                <a:lnTo>
                  <a:pt x="161" y="452"/>
                </a:lnTo>
                <a:lnTo>
                  <a:pt x="158" y="472"/>
                </a:lnTo>
                <a:lnTo>
                  <a:pt x="156" y="492"/>
                </a:lnTo>
                <a:lnTo>
                  <a:pt x="155" y="513"/>
                </a:lnTo>
                <a:lnTo>
                  <a:pt x="155" y="533"/>
                </a:lnTo>
                <a:lnTo>
                  <a:pt x="155" y="560"/>
                </a:lnTo>
                <a:lnTo>
                  <a:pt x="158" y="587"/>
                </a:lnTo>
                <a:lnTo>
                  <a:pt x="161" y="613"/>
                </a:lnTo>
                <a:lnTo>
                  <a:pt x="168" y="639"/>
                </a:lnTo>
                <a:lnTo>
                  <a:pt x="174" y="663"/>
                </a:lnTo>
                <a:lnTo>
                  <a:pt x="184" y="688"/>
                </a:lnTo>
                <a:lnTo>
                  <a:pt x="193" y="711"/>
                </a:lnTo>
                <a:lnTo>
                  <a:pt x="206" y="734"/>
                </a:lnTo>
                <a:lnTo>
                  <a:pt x="219" y="757"/>
                </a:lnTo>
                <a:lnTo>
                  <a:pt x="233" y="777"/>
                </a:lnTo>
                <a:lnTo>
                  <a:pt x="249" y="797"/>
                </a:lnTo>
                <a:lnTo>
                  <a:pt x="266" y="815"/>
                </a:lnTo>
                <a:lnTo>
                  <a:pt x="285" y="833"/>
                </a:lnTo>
                <a:lnTo>
                  <a:pt x="305" y="849"/>
                </a:lnTo>
                <a:lnTo>
                  <a:pt x="327" y="864"/>
                </a:lnTo>
                <a:lnTo>
                  <a:pt x="350" y="878"/>
                </a:lnTo>
                <a:lnTo>
                  <a:pt x="374" y="890"/>
                </a:lnTo>
                <a:lnTo>
                  <a:pt x="399" y="901"/>
                </a:lnTo>
                <a:lnTo>
                  <a:pt x="424" y="909"/>
                </a:lnTo>
                <a:lnTo>
                  <a:pt x="451" y="917"/>
                </a:lnTo>
                <a:lnTo>
                  <a:pt x="478" y="922"/>
                </a:lnTo>
                <a:lnTo>
                  <a:pt x="507" y="926"/>
                </a:lnTo>
                <a:lnTo>
                  <a:pt x="535" y="930"/>
                </a:lnTo>
                <a:lnTo>
                  <a:pt x="565" y="930"/>
                </a:lnTo>
                <a:close/>
                <a:moveTo>
                  <a:pt x="565" y="83"/>
                </a:moveTo>
                <a:lnTo>
                  <a:pt x="565" y="0"/>
                </a:lnTo>
                <a:lnTo>
                  <a:pt x="577" y="2"/>
                </a:lnTo>
                <a:lnTo>
                  <a:pt x="591" y="4"/>
                </a:lnTo>
                <a:lnTo>
                  <a:pt x="610" y="5"/>
                </a:lnTo>
                <a:lnTo>
                  <a:pt x="633" y="5"/>
                </a:lnTo>
                <a:lnTo>
                  <a:pt x="654" y="5"/>
                </a:lnTo>
                <a:lnTo>
                  <a:pt x="673" y="4"/>
                </a:lnTo>
                <a:lnTo>
                  <a:pt x="690" y="2"/>
                </a:lnTo>
                <a:lnTo>
                  <a:pt x="703" y="0"/>
                </a:lnTo>
                <a:lnTo>
                  <a:pt x="703" y="83"/>
                </a:lnTo>
                <a:lnTo>
                  <a:pt x="746" y="84"/>
                </a:lnTo>
                <a:lnTo>
                  <a:pt x="787" y="87"/>
                </a:lnTo>
                <a:lnTo>
                  <a:pt x="828" y="91"/>
                </a:lnTo>
                <a:lnTo>
                  <a:pt x="866" y="97"/>
                </a:lnTo>
                <a:lnTo>
                  <a:pt x="903" y="106"/>
                </a:lnTo>
                <a:lnTo>
                  <a:pt x="938" y="116"/>
                </a:lnTo>
                <a:lnTo>
                  <a:pt x="956" y="121"/>
                </a:lnTo>
                <a:lnTo>
                  <a:pt x="973" y="127"/>
                </a:lnTo>
                <a:lnTo>
                  <a:pt x="989" y="135"/>
                </a:lnTo>
                <a:lnTo>
                  <a:pt x="1005" y="141"/>
                </a:lnTo>
                <a:lnTo>
                  <a:pt x="1035" y="156"/>
                </a:lnTo>
                <a:lnTo>
                  <a:pt x="1065" y="173"/>
                </a:lnTo>
                <a:lnTo>
                  <a:pt x="1079" y="181"/>
                </a:lnTo>
                <a:lnTo>
                  <a:pt x="1092" y="190"/>
                </a:lnTo>
                <a:lnTo>
                  <a:pt x="1105" y="199"/>
                </a:lnTo>
                <a:lnTo>
                  <a:pt x="1118" y="209"/>
                </a:lnTo>
                <a:lnTo>
                  <a:pt x="1130" y="220"/>
                </a:lnTo>
                <a:lnTo>
                  <a:pt x="1141" y="230"/>
                </a:lnTo>
                <a:lnTo>
                  <a:pt x="1152" y="241"/>
                </a:lnTo>
                <a:lnTo>
                  <a:pt x="1162" y="251"/>
                </a:lnTo>
                <a:lnTo>
                  <a:pt x="1173" y="263"/>
                </a:lnTo>
                <a:lnTo>
                  <a:pt x="1183" y="275"/>
                </a:lnTo>
                <a:lnTo>
                  <a:pt x="1191" y="286"/>
                </a:lnTo>
                <a:lnTo>
                  <a:pt x="1201" y="299"/>
                </a:lnTo>
                <a:lnTo>
                  <a:pt x="1215" y="326"/>
                </a:lnTo>
                <a:lnTo>
                  <a:pt x="1229" y="352"/>
                </a:lnTo>
                <a:lnTo>
                  <a:pt x="1235" y="366"/>
                </a:lnTo>
                <a:lnTo>
                  <a:pt x="1241" y="380"/>
                </a:lnTo>
                <a:lnTo>
                  <a:pt x="1246" y="395"/>
                </a:lnTo>
                <a:lnTo>
                  <a:pt x="1250" y="408"/>
                </a:lnTo>
                <a:lnTo>
                  <a:pt x="1255" y="423"/>
                </a:lnTo>
                <a:lnTo>
                  <a:pt x="1258" y="438"/>
                </a:lnTo>
                <a:lnTo>
                  <a:pt x="1261" y="453"/>
                </a:lnTo>
                <a:lnTo>
                  <a:pt x="1264" y="469"/>
                </a:lnTo>
                <a:lnTo>
                  <a:pt x="1265" y="485"/>
                </a:lnTo>
                <a:lnTo>
                  <a:pt x="1267" y="501"/>
                </a:lnTo>
                <a:lnTo>
                  <a:pt x="1268" y="517"/>
                </a:lnTo>
                <a:lnTo>
                  <a:pt x="1268" y="533"/>
                </a:lnTo>
                <a:lnTo>
                  <a:pt x="1267" y="556"/>
                </a:lnTo>
                <a:lnTo>
                  <a:pt x="1265" y="578"/>
                </a:lnTo>
                <a:lnTo>
                  <a:pt x="1263" y="602"/>
                </a:lnTo>
                <a:lnTo>
                  <a:pt x="1259" y="624"/>
                </a:lnTo>
                <a:lnTo>
                  <a:pt x="1253" y="645"/>
                </a:lnTo>
                <a:lnTo>
                  <a:pt x="1246" y="667"/>
                </a:lnTo>
                <a:lnTo>
                  <a:pt x="1239" y="689"/>
                </a:lnTo>
                <a:lnTo>
                  <a:pt x="1230" y="710"/>
                </a:lnTo>
                <a:lnTo>
                  <a:pt x="1221" y="730"/>
                </a:lnTo>
                <a:lnTo>
                  <a:pt x="1209" y="750"/>
                </a:lnTo>
                <a:lnTo>
                  <a:pt x="1196" y="769"/>
                </a:lnTo>
                <a:lnTo>
                  <a:pt x="1184" y="787"/>
                </a:lnTo>
                <a:lnTo>
                  <a:pt x="1169" y="805"/>
                </a:lnTo>
                <a:lnTo>
                  <a:pt x="1153" y="822"/>
                </a:lnTo>
                <a:lnTo>
                  <a:pt x="1137" y="839"/>
                </a:lnTo>
                <a:lnTo>
                  <a:pt x="1119" y="856"/>
                </a:lnTo>
                <a:lnTo>
                  <a:pt x="1100" y="871"/>
                </a:lnTo>
                <a:lnTo>
                  <a:pt x="1081" y="886"/>
                </a:lnTo>
                <a:lnTo>
                  <a:pt x="1060" y="899"/>
                </a:lnTo>
                <a:lnTo>
                  <a:pt x="1037" y="912"/>
                </a:lnTo>
                <a:lnTo>
                  <a:pt x="1015" y="923"/>
                </a:lnTo>
                <a:lnTo>
                  <a:pt x="991" y="934"/>
                </a:lnTo>
                <a:lnTo>
                  <a:pt x="965" y="945"/>
                </a:lnTo>
                <a:lnTo>
                  <a:pt x="940" y="953"/>
                </a:lnTo>
                <a:lnTo>
                  <a:pt x="912" y="961"/>
                </a:lnTo>
                <a:lnTo>
                  <a:pt x="885" y="968"/>
                </a:lnTo>
                <a:lnTo>
                  <a:pt x="856" y="974"/>
                </a:lnTo>
                <a:lnTo>
                  <a:pt x="828" y="978"/>
                </a:lnTo>
                <a:lnTo>
                  <a:pt x="798" y="983"/>
                </a:lnTo>
                <a:lnTo>
                  <a:pt x="767" y="985"/>
                </a:lnTo>
                <a:lnTo>
                  <a:pt x="735" y="987"/>
                </a:lnTo>
                <a:lnTo>
                  <a:pt x="703" y="987"/>
                </a:lnTo>
                <a:lnTo>
                  <a:pt x="703" y="1081"/>
                </a:lnTo>
                <a:lnTo>
                  <a:pt x="690" y="1078"/>
                </a:lnTo>
                <a:lnTo>
                  <a:pt x="674" y="1077"/>
                </a:lnTo>
                <a:lnTo>
                  <a:pt x="655" y="1076"/>
                </a:lnTo>
                <a:lnTo>
                  <a:pt x="633" y="1076"/>
                </a:lnTo>
                <a:lnTo>
                  <a:pt x="612" y="1076"/>
                </a:lnTo>
                <a:lnTo>
                  <a:pt x="592" y="1077"/>
                </a:lnTo>
                <a:lnTo>
                  <a:pt x="577" y="1078"/>
                </a:lnTo>
                <a:lnTo>
                  <a:pt x="565" y="1081"/>
                </a:lnTo>
                <a:lnTo>
                  <a:pt x="565" y="987"/>
                </a:lnTo>
                <a:lnTo>
                  <a:pt x="521" y="986"/>
                </a:lnTo>
                <a:lnTo>
                  <a:pt x="480" y="984"/>
                </a:lnTo>
                <a:lnTo>
                  <a:pt x="440" y="978"/>
                </a:lnTo>
                <a:lnTo>
                  <a:pt x="402" y="972"/>
                </a:lnTo>
                <a:lnTo>
                  <a:pt x="383" y="969"/>
                </a:lnTo>
                <a:lnTo>
                  <a:pt x="365" y="965"/>
                </a:lnTo>
                <a:lnTo>
                  <a:pt x="347" y="959"/>
                </a:lnTo>
                <a:lnTo>
                  <a:pt x="329" y="954"/>
                </a:lnTo>
                <a:lnTo>
                  <a:pt x="312" y="948"/>
                </a:lnTo>
                <a:lnTo>
                  <a:pt x="295" y="941"/>
                </a:lnTo>
                <a:lnTo>
                  <a:pt x="279" y="935"/>
                </a:lnTo>
                <a:lnTo>
                  <a:pt x="262" y="928"/>
                </a:lnTo>
                <a:lnTo>
                  <a:pt x="231" y="912"/>
                </a:lnTo>
                <a:lnTo>
                  <a:pt x="203" y="895"/>
                </a:lnTo>
                <a:lnTo>
                  <a:pt x="189" y="886"/>
                </a:lnTo>
                <a:lnTo>
                  <a:pt x="175" y="877"/>
                </a:lnTo>
                <a:lnTo>
                  <a:pt x="162" y="867"/>
                </a:lnTo>
                <a:lnTo>
                  <a:pt x="150" y="856"/>
                </a:lnTo>
                <a:lnTo>
                  <a:pt x="138" y="846"/>
                </a:lnTo>
                <a:lnTo>
                  <a:pt x="126" y="835"/>
                </a:lnTo>
                <a:lnTo>
                  <a:pt x="116" y="825"/>
                </a:lnTo>
                <a:lnTo>
                  <a:pt x="105" y="813"/>
                </a:lnTo>
                <a:lnTo>
                  <a:pt x="95" y="801"/>
                </a:lnTo>
                <a:lnTo>
                  <a:pt x="85" y="788"/>
                </a:lnTo>
                <a:lnTo>
                  <a:pt x="76" y="777"/>
                </a:lnTo>
                <a:lnTo>
                  <a:pt x="67" y="764"/>
                </a:lnTo>
                <a:lnTo>
                  <a:pt x="59" y="750"/>
                </a:lnTo>
                <a:lnTo>
                  <a:pt x="51" y="738"/>
                </a:lnTo>
                <a:lnTo>
                  <a:pt x="44" y="724"/>
                </a:lnTo>
                <a:lnTo>
                  <a:pt x="37" y="710"/>
                </a:lnTo>
                <a:lnTo>
                  <a:pt x="32" y="696"/>
                </a:lnTo>
                <a:lnTo>
                  <a:pt x="26" y="682"/>
                </a:lnTo>
                <a:lnTo>
                  <a:pt x="21" y="669"/>
                </a:lnTo>
                <a:lnTo>
                  <a:pt x="17" y="654"/>
                </a:lnTo>
                <a:lnTo>
                  <a:pt x="13" y="640"/>
                </a:lnTo>
                <a:lnTo>
                  <a:pt x="10" y="625"/>
                </a:lnTo>
                <a:lnTo>
                  <a:pt x="7" y="610"/>
                </a:lnTo>
                <a:lnTo>
                  <a:pt x="5" y="595"/>
                </a:lnTo>
                <a:lnTo>
                  <a:pt x="1" y="565"/>
                </a:lnTo>
                <a:lnTo>
                  <a:pt x="0" y="533"/>
                </a:lnTo>
                <a:lnTo>
                  <a:pt x="1" y="501"/>
                </a:lnTo>
                <a:lnTo>
                  <a:pt x="5" y="469"/>
                </a:lnTo>
                <a:lnTo>
                  <a:pt x="7" y="454"/>
                </a:lnTo>
                <a:lnTo>
                  <a:pt x="10" y="439"/>
                </a:lnTo>
                <a:lnTo>
                  <a:pt x="13" y="424"/>
                </a:lnTo>
                <a:lnTo>
                  <a:pt x="16" y="410"/>
                </a:lnTo>
                <a:lnTo>
                  <a:pt x="21" y="395"/>
                </a:lnTo>
                <a:lnTo>
                  <a:pt x="26" y="381"/>
                </a:lnTo>
                <a:lnTo>
                  <a:pt x="31" y="367"/>
                </a:lnTo>
                <a:lnTo>
                  <a:pt x="37" y="353"/>
                </a:lnTo>
                <a:lnTo>
                  <a:pt x="44" y="339"/>
                </a:lnTo>
                <a:lnTo>
                  <a:pt x="50" y="327"/>
                </a:lnTo>
                <a:lnTo>
                  <a:pt x="57" y="313"/>
                </a:lnTo>
                <a:lnTo>
                  <a:pt x="66" y="300"/>
                </a:lnTo>
                <a:lnTo>
                  <a:pt x="74" y="287"/>
                </a:lnTo>
                <a:lnTo>
                  <a:pt x="84" y="276"/>
                </a:lnTo>
                <a:lnTo>
                  <a:pt x="94" y="264"/>
                </a:lnTo>
                <a:lnTo>
                  <a:pt x="103" y="252"/>
                </a:lnTo>
                <a:lnTo>
                  <a:pt x="114" y="241"/>
                </a:lnTo>
                <a:lnTo>
                  <a:pt x="124" y="230"/>
                </a:lnTo>
                <a:lnTo>
                  <a:pt x="136" y="220"/>
                </a:lnTo>
                <a:lnTo>
                  <a:pt x="148" y="210"/>
                </a:lnTo>
                <a:lnTo>
                  <a:pt x="160" y="200"/>
                </a:lnTo>
                <a:lnTo>
                  <a:pt x="173" y="191"/>
                </a:lnTo>
                <a:lnTo>
                  <a:pt x="187" y="181"/>
                </a:lnTo>
                <a:lnTo>
                  <a:pt x="201" y="173"/>
                </a:lnTo>
                <a:lnTo>
                  <a:pt x="229" y="157"/>
                </a:lnTo>
                <a:lnTo>
                  <a:pt x="260" y="141"/>
                </a:lnTo>
                <a:lnTo>
                  <a:pt x="276" y="135"/>
                </a:lnTo>
                <a:lnTo>
                  <a:pt x="293" y="127"/>
                </a:lnTo>
                <a:lnTo>
                  <a:pt x="310" y="121"/>
                </a:lnTo>
                <a:lnTo>
                  <a:pt x="327" y="116"/>
                </a:lnTo>
                <a:lnTo>
                  <a:pt x="363" y="106"/>
                </a:lnTo>
                <a:lnTo>
                  <a:pt x="400" y="97"/>
                </a:lnTo>
                <a:lnTo>
                  <a:pt x="439" y="91"/>
                </a:lnTo>
                <a:lnTo>
                  <a:pt x="479" y="87"/>
                </a:lnTo>
                <a:lnTo>
                  <a:pt x="521" y="84"/>
                </a:lnTo>
                <a:lnTo>
                  <a:pt x="565" y="83"/>
                </a:lnTo>
                <a:close/>
                <a:moveTo>
                  <a:pt x="1113" y="533"/>
                </a:moveTo>
                <a:lnTo>
                  <a:pt x="1113" y="513"/>
                </a:lnTo>
                <a:lnTo>
                  <a:pt x="1112" y="493"/>
                </a:lnTo>
                <a:lnTo>
                  <a:pt x="1109" y="473"/>
                </a:lnTo>
                <a:lnTo>
                  <a:pt x="1106" y="454"/>
                </a:lnTo>
                <a:lnTo>
                  <a:pt x="1102" y="435"/>
                </a:lnTo>
                <a:lnTo>
                  <a:pt x="1098" y="417"/>
                </a:lnTo>
                <a:lnTo>
                  <a:pt x="1092" y="399"/>
                </a:lnTo>
                <a:lnTo>
                  <a:pt x="1086" y="381"/>
                </a:lnTo>
                <a:lnTo>
                  <a:pt x="1079" y="363"/>
                </a:lnTo>
                <a:lnTo>
                  <a:pt x="1070" y="346"/>
                </a:lnTo>
                <a:lnTo>
                  <a:pt x="1062" y="329"/>
                </a:lnTo>
                <a:lnTo>
                  <a:pt x="1052" y="313"/>
                </a:lnTo>
                <a:lnTo>
                  <a:pt x="1042" y="298"/>
                </a:lnTo>
                <a:lnTo>
                  <a:pt x="1031" y="282"/>
                </a:lnTo>
                <a:lnTo>
                  <a:pt x="1018" y="268"/>
                </a:lnTo>
                <a:lnTo>
                  <a:pt x="1006" y="255"/>
                </a:lnTo>
                <a:lnTo>
                  <a:pt x="993" y="241"/>
                </a:lnTo>
                <a:lnTo>
                  <a:pt x="979" y="228"/>
                </a:lnTo>
                <a:lnTo>
                  <a:pt x="964" y="216"/>
                </a:lnTo>
                <a:lnTo>
                  <a:pt x="948" y="205"/>
                </a:lnTo>
                <a:lnTo>
                  <a:pt x="931" y="194"/>
                </a:lnTo>
                <a:lnTo>
                  <a:pt x="913" y="185"/>
                </a:lnTo>
                <a:lnTo>
                  <a:pt x="895" y="175"/>
                </a:lnTo>
                <a:lnTo>
                  <a:pt x="876" y="166"/>
                </a:lnTo>
                <a:lnTo>
                  <a:pt x="856" y="159"/>
                </a:lnTo>
                <a:lnTo>
                  <a:pt x="837" y="153"/>
                </a:lnTo>
                <a:lnTo>
                  <a:pt x="816" y="147"/>
                </a:lnTo>
                <a:lnTo>
                  <a:pt x="795" y="143"/>
                </a:lnTo>
                <a:lnTo>
                  <a:pt x="773" y="140"/>
                </a:lnTo>
                <a:lnTo>
                  <a:pt x="750" y="137"/>
                </a:lnTo>
                <a:lnTo>
                  <a:pt x="727" y="136"/>
                </a:lnTo>
                <a:lnTo>
                  <a:pt x="703" y="136"/>
                </a:lnTo>
                <a:lnTo>
                  <a:pt x="703" y="930"/>
                </a:lnTo>
                <a:lnTo>
                  <a:pt x="732" y="930"/>
                </a:lnTo>
                <a:lnTo>
                  <a:pt x="761" y="926"/>
                </a:lnTo>
                <a:lnTo>
                  <a:pt x="790" y="923"/>
                </a:lnTo>
                <a:lnTo>
                  <a:pt x="817" y="917"/>
                </a:lnTo>
                <a:lnTo>
                  <a:pt x="844" y="909"/>
                </a:lnTo>
                <a:lnTo>
                  <a:pt x="869" y="901"/>
                </a:lnTo>
                <a:lnTo>
                  <a:pt x="893" y="890"/>
                </a:lnTo>
                <a:lnTo>
                  <a:pt x="918" y="878"/>
                </a:lnTo>
                <a:lnTo>
                  <a:pt x="940" y="864"/>
                </a:lnTo>
                <a:lnTo>
                  <a:pt x="961" y="849"/>
                </a:lnTo>
                <a:lnTo>
                  <a:pt x="980" y="833"/>
                </a:lnTo>
                <a:lnTo>
                  <a:pt x="999" y="816"/>
                </a:lnTo>
                <a:lnTo>
                  <a:pt x="1016" y="797"/>
                </a:lnTo>
                <a:lnTo>
                  <a:pt x="1033" y="778"/>
                </a:lnTo>
                <a:lnTo>
                  <a:pt x="1048" y="757"/>
                </a:lnTo>
                <a:lnTo>
                  <a:pt x="1062" y="734"/>
                </a:lnTo>
                <a:lnTo>
                  <a:pt x="1073" y="712"/>
                </a:lnTo>
                <a:lnTo>
                  <a:pt x="1084" y="688"/>
                </a:lnTo>
                <a:lnTo>
                  <a:pt x="1092" y="664"/>
                </a:lnTo>
                <a:lnTo>
                  <a:pt x="1100" y="639"/>
                </a:lnTo>
                <a:lnTo>
                  <a:pt x="1106" y="613"/>
                </a:lnTo>
                <a:lnTo>
                  <a:pt x="1109" y="587"/>
                </a:lnTo>
                <a:lnTo>
                  <a:pt x="1112" y="560"/>
                </a:lnTo>
                <a:lnTo>
                  <a:pt x="1113" y="5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Freeform 20"/>
          <p:cNvSpPr>
            <a:spLocks/>
          </p:cNvSpPr>
          <p:nvPr/>
        </p:nvSpPr>
        <p:spPr bwMode="auto">
          <a:xfrm>
            <a:off x="1293893" y="734289"/>
            <a:ext cx="83199" cy="93183"/>
          </a:xfrm>
          <a:custGeom>
            <a:avLst/>
            <a:gdLst/>
            <a:ahLst/>
            <a:cxnLst>
              <a:cxn ang="0">
                <a:pos x="139" y="826"/>
              </a:cxn>
              <a:cxn ang="0">
                <a:pos x="156" y="826"/>
              </a:cxn>
              <a:cxn ang="0">
                <a:pos x="873" y="0"/>
              </a:cxn>
              <a:cxn ang="0">
                <a:pos x="942" y="0"/>
              </a:cxn>
              <a:cxn ang="0">
                <a:pos x="942" y="1081"/>
              </a:cxn>
              <a:cxn ang="0">
                <a:pos x="921" y="1078"/>
              </a:cxn>
              <a:cxn ang="0">
                <a:pos x="903" y="1077"/>
              </a:cxn>
              <a:cxn ang="0">
                <a:pos x="888" y="1076"/>
              </a:cxn>
              <a:cxn ang="0">
                <a:pos x="873" y="1076"/>
              </a:cxn>
              <a:cxn ang="0">
                <a:pos x="859" y="1076"/>
              </a:cxn>
              <a:cxn ang="0">
                <a:pos x="843" y="1077"/>
              </a:cxn>
              <a:cxn ang="0">
                <a:pos x="824" y="1078"/>
              </a:cxn>
              <a:cxn ang="0">
                <a:pos x="803" y="1081"/>
              </a:cxn>
              <a:cxn ang="0">
                <a:pos x="803" y="218"/>
              </a:cxn>
              <a:cxn ang="0">
                <a:pos x="786" y="218"/>
              </a:cxn>
              <a:cxn ang="0">
                <a:pos x="130" y="985"/>
              </a:cxn>
              <a:cxn ang="0">
                <a:pos x="106" y="1011"/>
              </a:cxn>
              <a:cxn ang="0">
                <a:pos x="83" y="1037"/>
              </a:cxn>
              <a:cxn ang="0">
                <a:pos x="64" y="1060"/>
              </a:cxn>
              <a:cxn ang="0">
                <a:pos x="49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4"/>
              </a:cxn>
              <a:cxn ang="0">
                <a:pos x="45" y="5"/>
              </a:cxn>
              <a:cxn ang="0">
                <a:pos x="69" y="5"/>
              </a:cxn>
              <a:cxn ang="0">
                <a:pos x="139" y="0"/>
              </a:cxn>
              <a:cxn ang="0">
                <a:pos x="139" y="826"/>
              </a:cxn>
            </a:cxnLst>
            <a:rect l="0" t="0" r="r" b="b"/>
            <a:pathLst>
              <a:path w="942" h="1081">
                <a:moveTo>
                  <a:pt x="139" y="826"/>
                </a:moveTo>
                <a:lnTo>
                  <a:pt x="156" y="826"/>
                </a:lnTo>
                <a:lnTo>
                  <a:pt x="873" y="0"/>
                </a:lnTo>
                <a:lnTo>
                  <a:pt x="942" y="0"/>
                </a:lnTo>
                <a:lnTo>
                  <a:pt x="942" y="1081"/>
                </a:lnTo>
                <a:lnTo>
                  <a:pt x="921" y="1078"/>
                </a:lnTo>
                <a:lnTo>
                  <a:pt x="903" y="1077"/>
                </a:lnTo>
                <a:lnTo>
                  <a:pt x="888" y="1076"/>
                </a:lnTo>
                <a:lnTo>
                  <a:pt x="873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lnTo>
                  <a:pt x="130" y="985"/>
                </a:lnTo>
                <a:lnTo>
                  <a:pt x="106" y="1011"/>
                </a:lnTo>
                <a:lnTo>
                  <a:pt x="83" y="1037"/>
                </a:lnTo>
                <a:lnTo>
                  <a:pt x="64" y="1060"/>
                </a:lnTo>
                <a:lnTo>
                  <a:pt x="49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5" y="5"/>
                </a:lnTo>
                <a:lnTo>
                  <a:pt x="69" y="5"/>
                </a:lnTo>
                <a:lnTo>
                  <a:pt x="139" y="0"/>
                </a:lnTo>
                <a:lnTo>
                  <a:pt x="139" y="8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Freeform 21"/>
          <p:cNvSpPr>
            <a:spLocks/>
          </p:cNvSpPr>
          <p:nvPr/>
        </p:nvSpPr>
        <p:spPr bwMode="auto">
          <a:xfrm>
            <a:off x="1191029" y="734289"/>
            <a:ext cx="89249" cy="93183"/>
          </a:xfrm>
          <a:custGeom>
            <a:avLst/>
            <a:gdLst/>
            <a:ahLst/>
            <a:cxnLst>
              <a:cxn ang="0">
                <a:pos x="251" y="523"/>
              </a:cxn>
              <a:cxn ang="0">
                <a:pos x="277" y="466"/>
              </a:cxn>
              <a:cxn ang="0">
                <a:pos x="302" y="407"/>
              </a:cxn>
              <a:cxn ang="0">
                <a:pos x="329" y="346"/>
              </a:cxn>
              <a:cxn ang="0">
                <a:pos x="366" y="260"/>
              </a:cxn>
              <a:cxn ang="0">
                <a:pos x="405" y="164"/>
              </a:cxn>
              <a:cxn ang="0">
                <a:pos x="437" y="86"/>
              </a:cxn>
              <a:cxn ang="0">
                <a:pos x="460" y="24"/>
              </a:cxn>
              <a:cxn ang="0">
                <a:pos x="543" y="0"/>
              </a:cxn>
              <a:cxn ang="0">
                <a:pos x="863" y="773"/>
              </a:cxn>
              <a:cxn ang="0">
                <a:pos x="912" y="888"/>
              </a:cxn>
              <a:cxn ang="0">
                <a:pos x="952" y="977"/>
              </a:cxn>
              <a:cxn ang="0">
                <a:pos x="980" y="1042"/>
              </a:cxn>
              <a:cxn ang="0">
                <a:pos x="1000" y="1081"/>
              </a:cxn>
              <a:cxn ang="0">
                <a:pos x="950" y="1077"/>
              </a:cxn>
              <a:cxn ang="0">
                <a:pos x="944" y="1076"/>
              </a:cxn>
              <a:cxn ang="0">
                <a:pos x="897" y="1077"/>
              </a:cxn>
              <a:cxn ang="0">
                <a:pos x="846" y="1081"/>
              </a:cxn>
              <a:cxn ang="0">
                <a:pos x="667" y="624"/>
              </a:cxn>
              <a:cxn ang="0">
                <a:pos x="490" y="173"/>
              </a:cxn>
              <a:cxn ang="0">
                <a:pos x="472" y="182"/>
              </a:cxn>
              <a:cxn ang="0">
                <a:pos x="444" y="244"/>
              </a:cxn>
              <a:cxn ang="0">
                <a:pos x="409" y="327"/>
              </a:cxn>
              <a:cxn ang="0">
                <a:pos x="385" y="383"/>
              </a:cxn>
              <a:cxn ang="0">
                <a:pos x="361" y="439"/>
              </a:cxn>
              <a:cxn ang="0">
                <a:pos x="338" y="492"/>
              </a:cxn>
              <a:cxn ang="0">
                <a:pos x="312" y="554"/>
              </a:cxn>
              <a:cxn ang="0">
                <a:pos x="283" y="625"/>
              </a:cxn>
              <a:cxn ang="0">
                <a:pos x="254" y="697"/>
              </a:cxn>
              <a:cxn ang="0">
                <a:pos x="226" y="769"/>
              </a:cxn>
              <a:cxn ang="0">
                <a:pos x="199" y="842"/>
              </a:cxn>
              <a:cxn ang="0">
                <a:pos x="174" y="912"/>
              </a:cxn>
              <a:cxn ang="0">
                <a:pos x="150" y="980"/>
              </a:cxn>
              <a:cxn ang="0">
                <a:pos x="126" y="1047"/>
              </a:cxn>
              <a:cxn ang="0">
                <a:pos x="84" y="1077"/>
              </a:cxn>
              <a:cxn ang="0">
                <a:pos x="39" y="1077"/>
              </a:cxn>
              <a:cxn ang="0">
                <a:pos x="0" y="1081"/>
              </a:cxn>
              <a:cxn ang="0">
                <a:pos x="145" y="763"/>
              </a:cxn>
              <a:cxn ang="0">
                <a:pos x="172" y="705"/>
              </a:cxn>
              <a:cxn ang="0">
                <a:pos x="198" y="644"/>
              </a:cxn>
              <a:cxn ang="0">
                <a:pos x="226" y="583"/>
              </a:cxn>
            </a:cxnLst>
            <a:rect l="0" t="0" r="r" b="b"/>
            <a:pathLst>
              <a:path w="1000" h="1081">
                <a:moveTo>
                  <a:pt x="240" y="551"/>
                </a:moveTo>
                <a:lnTo>
                  <a:pt x="251" y="523"/>
                </a:lnTo>
                <a:lnTo>
                  <a:pt x="264" y="496"/>
                </a:lnTo>
                <a:lnTo>
                  <a:pt x="277" y="466"/>
                </a:lnTo>
                <a:lnTo>
                  <a:pt x="289" y="437"/>
                </a:lnTo>
                <a:lnTo>
                  <a:pt x="302" y="407"/>
                </a:lnTo>
                <a:lnTo>
                  <a:pt x="316" y="377"/>
                </a:lnTo>
                <a:lnTo>
                  <a:pt x="329" y="346"/>
                </a:lnTo>
                <a:lnTo>
                  <a:pt x="342" y="314"/>
                </a:lnTo>
                <a:lnTo>
                  <a:pt x="366" y="260"/>
                </a:lnTo>
                <a:lnTo>
                  <a:pt x="386" y="210"/>
                </a:lnTo>
                <a:lnTo>
                  <a:pt x="405" y="164"/>
                </a:lnTo>
                <a:lnTo>
                  <a:pt x="422" y="123"/>
                </a:lnTo>
                <a:lnTo>
                  <a:pt x="437" y="86"/>
                </a:lnTo>
                <a:lnTo>
                  <a:pt x="449" y="53"/>
                </a:lnTo>
                <a:lnTo>
                  <a:pt x="460" y="24"/>
                </a:lnTo>
                <a:lnTo>
                  <a:pt x="468" y="0"/>
                </a:lnTo>
                <a:lnTo>
                  <a:pt x="543" y="0"/>
                </a:lnTo>
                <a:lnTo>
                  <a:pt x="669" y="310"/>
                </a:lnTo>
                <a:lnTo>
                  <a:pt x="863" y="773"/>
                </a:lnTo>
                <a:lnTo>
                  <a:pt x="889" y="833"/>
                </a:lnTo>
                <a:lnTo>
                  <a:pt x="912" y="888"/>
                </a:lnTo>
                <a:lnTo>
                  <a:pt x="933" y="936"/>
                </a:lnTo>
                <a:lnTo>
                  <a:pt x="952" y="977"/>
                </a:lnTo>
                <a:lnTo>
                  <a:pt x="967" y="1012"/>
                </a:lnTo>
                <a:lnTo>
                  <a:pt x="980" y="1042"/>
                </a:lnTo>
                <a:lnTo>
                  <a:pt x="992" y="1064"/>
                </a:lnTo>
                <a:lnTo>
                  <a:pt x="1000" y="1081"/>
                </a:lnTo>
                <a:lnTo>
                  <a:pt x="967" y="1077"/>
                </a:lnTo>
                <a:lnTo>
                  <a:pt x="950" y="1077"/>
                </a:lnTo>
                <a:lnTo>
                  <a:pt x="947" y="1076"/>
                </a:lnTo>
                <a:lnTo>
                  <a:pt x="944" y="1076"/>
                </a:lnTo>
                <a:lnTo>
                  <a:pt x="924" y="1076"/>
                </a:lnTo>
                <a:lnTo>
                  <a:pt x="897" y="1077"/>
                </a:lnTo>
                <a:lnTo>
                  <a:pt x="876" y="1078"/>
                </a:lnTo>
                <a:lnTo>
                  <a:pt x="846" y="1081"/>
                </a:lnTo>
                <a:lnTo>
                  <a:pt x="785" y="928"/>
                </a:lnTo>
                <a:lnTo>
                  <a:pt x="667" y="624"/>
                </a:lnTo>
                <a:lnTo>
                  <a:pt x="556" y="344"/>
                </a:lnTo>
                <a:lnTo>
                  <a:pt x="490" y="173"/>
                </a:lnTo>
                <a:lnTo>
                  <a:pt x="475" y="174"/>
                </a:lnTo>
                <a:lnTo>
                  <a:pt x="472" y="182"/>
                </a:lnTo>
                <a:lnTo>
                  <a:pt x="461" y="206"/>
                </a:lnTo>
                <a:lnTo>
                  <a:pt x="444" y="244"/>
                </a:lnTo>
                <a:lnTo>
                  <a:pt x="421" y="298"/>
                </a:lnTo>
                <a:lnTo>
                  <a:pt x="409" y="327"/>
                </a:lnTo>
                <a:lnTo>
                  <a:pt x="396" y="355"/>
                </a:lnTo>
                <a:lnTo>
                  <a:pt x="385" y="383"/>
                </a:lnTo>
                <a:lnTo>
                  <a:pt x="373" y="411"/>
                </a:lnTo>
                <a:lnTo>
                  <a:pt x="361" y="439"/>
                </a:lnTo>
                <a:lnTo>
                  <a:pt x="349" y="466"/>
                </a:lnTo>
                <a:lnTo>
                  <a:pt x="338" y="492"/>
                </a:lnTo>
                <a:lnTo>
                  <a:pt x="326" y="519"/>
                </a:lnTo>
                <a:lnTo>
                  <a:pt x="312" y="554"/>
                </a:lnTo>
                <a:lnTo>
                  <a:pt x="298" y="590"/>
                </a:lnTo>
                <a:lnTo>
                  <a:pt x="283" y="625"/>
                </a:lnTo>
                <a:lnTo>
                  <a:pt x="268" y="661"/>
                </a:lnTo>
                <a:lnTo>
                  <a:pt x="254" y="697"/>
                </a:lnTo>
                <a:lnTo>
                  <a:pt x="241" y="733"/>
                </a:lnTo>
                <a:lnTo>
                  <a:pt x="226" y="769"/>
                </a:lnTo>
                <a:lnTo>
                  <a:pt x="212" y="807"/>
                </a:lnTo>
                <a:lnTo>
                  <a:pt x="199" y="842"/>
                </a:lnTo>
                <a:lnTo>
                  <a:pt x="187" y="877"/>
                </a:lnTo>
                <a:lnTo>
                  <a:pt x="174" y="912"/>
                </a:lnTo>
                <a:lnTo>
                  <a:pt x="161" y="946"/>
                </a:lnTo>
                <a:lnTo>
                  <a:pt x="150" y="980"/>
                </a:lnTo>
                <a:lnTo>
                  <a:pt x="138" y="1014"/>
                </a:lnTo>
                <a:lnTo>
                  <a:pt x="126" y="1047"/>
                </a:lnTo>
                <a:lnTo>
                  <a:pt x="116" y="1081"/>
                </a:lnTo>
                <a:lnTo>
                  <a:pt x="84" y="1077"/>
                </a:lnTo>
                <a:lnTo>
                  <a:pt x="56" y="1076"/>
                </a:lnTo>
                <a:lnTo>
                  <a:pt x="39" y="1077"/>
                </a:lnTo>
                <a:lnTo>
                  <a:pt x="22" y="1078"/>
                </a:lnTo>
                <a:lnTo>
                  <a:pt x="0" y="1081"/>
                </a:lnTo>
                <a:lnTo>
                  <a:pt x="133" y="792"/>
                </a:lnTo>
                <a:lnTo>
                  <a:pt x="145" y="763"/>
                </a:lnTo>
                <a:lnTo>
                  <a:pt x="159" y="734"/>
                </a:lnTo>
                <a:lnTo>
                  <a:pt x="172" y="705"/>
                </a:lnTo>
                <a:lnTo>
                  <a:pt x="185" y="675"/>
                </a:lnTo>
                <a:lnTo>
                  <a:pt x="198" y="644"/>
                </a:lnTo>
                <a:lnTo>
                  <a:pt x="212" y="613"/>
                </a:lnTo>
                <a:lnTo>
                  <a:pt x="226" y="583"/>
                </a:lnTo>
                <a:lnTo>
                  <a:pt x="240" y="5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Freeform 22"/>
          <p:cNvSpPr>
            <a:spLocks noEditPoints="1"/>
          </p:cNvSpPr>
          <p:nvPr/>
        </p:nvSpPr>
        <p:spPr bwMode="auto">
          <a:xfrm>
            <a:off x="1100266" y="731283"/>
            <a:ext cx="89249" cy="97691"/>
          </a:xfrm>
          <a:custGeom>
            <a:avLst/>
            <a:gdLst/>
            <a:ahLst/>
            <a:cxnLst>
              <a:cxn ang="0">
                <a:pos x="0" y="1103"/>
              </a:cxn>
              <a:cxn ang="0">
                <a:pos x="492" y="0"/>
              </a:cxn>
              <a:cxn ang="0">
                <a:pos x="528" y="0"/>
              </a:cxn>
              <a:cxn ang="0">
                <a:pos x="1001" y="1103"/>
              </a:cxn>
              <a:cxn ang="0">
                <a:pos x="966" y="1100"/>
              </a:cxn>
              <a:cxn ang="0">
                <a:pos x="957" y="1100"/>
              </a:cxn>
              <a:cxn ang="0">
                <a:pos x="952" y="1100"/>
              </a:cxn>
              <a:cxn ang="0">
                <a:pos x="945" y="1099"/>
              </a:cxn>
              <a:cxn ang="0">
                <a:pos x="918" y="1098"/>
              </a:cxn>
              <a:cxn ang="0">
                <a:pos x="893" y="1098"/>
              </a:cxn>
              <a:cxn ang="0">
                <a:pos x="871" y="1099"/>
              </a:cxn>
              <a:cxn ang="0">
                <a:pos x="836" y="1103"/>
              </a:cxn>
              <a:cxn ang="0">
                <a:pos x="819" y="1057"/>
              </a:cxn>
              <a:cxn ang="0">
                <a:pos x="805" y="1016"/>
              </a:cxn>
              <a:cxn ang="0">
                <a:pos x="793" y="983"/>
              </a:cxn>
              <a:cxn ang="0">
                <a:pos x="784" y="957"/>
              </a:cxn>
              <a:cxn ang="0">
                <a:pos x="777" y="940"/>
              </a:cxn>
              <a:cxn ang="0">
                <a:pos x="769" y="922"/>
              </a:cxn>
              <a:cxn ang="0">
                <a:pos x="762" y="902"/>
              </a:cxn>
              <a:cxn ang="0">
                <a:pos x="753" y="879"/>
              </a:cxn>
              <a:cxn ang="0">
                <a:pos x="744" y="855"/>
              </a:cxn>
              <a:cxn ang="0">
                <a:pos x="734" y="831"/>
              </a:cxn>
              <a:cxn ang="0">
                <a:pos x="725" y="805"/>
              </a:cxn>
              <a:cxn ang="0">
                <a:pos x="714" y="780"/>
              </a:cxn>
              <a:cxn ang="0">
                <a:pos x="703" y="754"/>
              </a:cxn>
              <a:cxn ang="0">
                <a:pos x="693" y="729"/>
              </a:cxn>
              <a:cxn ang="0">
                <a:pos x="681" y="702"/>
              </a:cxn>
              <a:cxn ang="0">
                <a:pos x="670" y="676"/>
              </a:cxn>
              <a:cxn ang="0">
                <a:pos x="269" y="676"/>
              </a:cxn>
              <a:cxn ang="0">
                <a:pos x="230" y="775"/>
              </a:cxn>
              <a:cxn ang="0">
                <a:pos x="183" y="900"/>
              </a:cxn>
              <a:cxn ang="0">
                <a:pos x="147" y="998"/>
              </a:cxn>
              <a:cxn ang="0">
                <a:pos x="113" y="1103"/>
              </a:cxn>
              <a:cxn ang="0">
                <a:pos x="89" y="1100"/>
              </a:cxn>
              <a:cxn ang="0">
                <a:pos x="79" y="1100"/>
              </a:cxn>
              <a:cxn ang="0">
                <a:pos x="73" y="1099"/>
              </a:cxn>
              <a:cxn ang="0">
                <a:pos x="54" y="1098"/>
              </a:cxn>
              <a:cxn ang="0">
                <a:pos x="37" y="1098"/>
              </a:cxn>
              <a:cxn ang="0">
                <a:pos x="22" y="1099"/>
              </a:cxn>
              <a:cxn ang="0">
                <a:pos x="0" y="1103"/>
              </a:cxn>
              <a:cxn ang="0">
                <a:pos x="646" y="611"/>
              </a:cxn>
              <a:cxn ang="0">
                <a:pos x="471" y="207"/>
              </a:cxn>
              <a:cxn ang="0">
                <a:pos x="300" y="611"/>
              </a:cxn>
              <a:cxn ang="0">
                <a:pos x="646" y="611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2" y="0"/>
                </a:lnTo>
                <a:lnTo>
                  <a:pt x="528" y="0"/>
                </a:lnTo>
                <a:lnTo>
                  <a:pt x="1001" y="1103"/>
                </a:lnTo>
                <a:lnTo>
                  <a:pt x="966" y="1100"/>
                </a:lnTo>
                <a:lnTo>
                  <a:pt x="957" y="1100"/>
                </a:lnTo>
                <a:lnTo>
                  <a:pt x="952" y="1100"/>
                </a:lnTo>
                <a:lnTo>
                  <a:pt x="945" y="1099"/>
                </a:lnTo>
                <a:lnTo>
                  <a:pt x="918" y="1098"/>
                </a:lnTo>
                <a:lnTo>
                  <a:pt x="893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19" y="1057"/>
                </a:lnTo>
                <a:lnTo>
                  <a:pt x="805" y="1016"/>
                </a:lnTo>
                <a:lnTo>
                  <a:pt x="793" y="983"/>
                </a:lnTo>
                <a:lnTo>
                  <a:pt x="784" y="957"/>
                </a:lnTo>
                <a:lnTo>
                  <a:pt x="777" y="940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3" y="754"/>
                </a:lnTo>
                <a:lnTo>
                  <a:pt x="693" y="729"/>
                </a:lnTo>
                <a:lnTo>
                  <a:pt x="681" y="702"/>
                </a:lnTo>
                <a:lnTo>
                  <a:pt x="670" y="676"/>
                </a:lnTo>
                <a:lnTo>
                  <a:pt x="269" y="676"/>
                </a:lnTo>
                <a:lnTo>
                  <a:pt x="230" y="775"/>
                </a:lnTo>
                <a:lnTo>
                  <a:pt x="183" y="900"/>
                </a:lnTo>
                <a:lnTo>
                  <a:pt x="147" y="998"/>
                </a:lnTo>
                <a:lnTo>
                  <a:pt x="113" y="1103"/>
                </a:lnTo>
                <a:lnTo>
                  <a:pt x="89" y="1100"/>
                </a:lnTo>
                <a:lnTo>
                  <a:pt x="79" y="1100"/>
                </a:lnTo>
                <a:lnTo>
                  <a:pt x="73" y="1099"/>
                </a:lnTo>
                <a:lnTo>
                  <a:pt x="54" y="1098"/>
                </a:lnTo>
                <a:lnTo>
                  <a:pt x="37" y="1098"/>
                </a:lnTo>
                <a:lnTo>
                  <a:pt x="22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1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Freeform 23"/>
          <p:cNvSpPr>
            <a:spLocks noEditPoints="1"/>
          </p:cNvSpPr>
          <p:nvPr/>
        </p:nvSpPr>
        <p:spPr bwMode="auto">
          <a:xfrm>
            <a:off x="1029152" y="734289"/>
            <a:ext cx="62021" cy="93183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6" y="452"/>
              </a:cxn>
              <a:cxn ang="0">
                <a:pos x="448" y="421"/>
              </a:cxn>
              <a:cxn ang="0">
                <a:pos x="489" y="380"/>
              </a:cxn>
              <a:cxn ang="0">
                <a:pos x="517" y="327"/>
              </a:cxn>
              <a:cxn ang="0">
                <a:pos x="530" y="267"/>
              </a:cxn>
              <a:cxn ang="0">
                <a:pos x="526" y="203"/>
              </a:cxn>
              <a:cxn ang="0">
                <a:pos x="505" y="148"/>
              </a:cxn>
              <a:cxn ang="0">
                <a:pos x="471" y="108"/>
              </a:cxn>
              <a:cxn ang="0">
                <a:pos x="423" y="82"/>
              </a:cxn>
              <a:cxn ang="0">
                <a:pos x="359" y="66"/>
              </a:cxn>
              <a:cxn ang="0">
                <a:pos x="283" y="60"/>
              </a:cxn>
              <a:cxn ang="0">
                <a:pos x="195" y="475"/>
              </a:cxn>
              <a:cxn ang="0">
                <a:pos x="0" y="0"/>
              </a:cxn>
              <a:cxn ang="0">
                <a:pos x="398" y="3"/>
              </a:cxn>
              <a:cxn ang="0">
                <a:pos x="491" y="17"/>
              </a:cxn>
              <a:cxn ang="0">
                <a:pos x="564" y="41"/>
              </a:cxn>
              <a:cxn ang="0">
                <a:pos x="618" y="78"/>
              </a:cxn>
              <a:cxn ang="0">
                <a:pos x="653" y="131"/>
              </a:cxn>
              <a:cxn ang="0">
                <a:pos x="667" y="199"/>
              </a:cxn>
              <a:cxn ang="0">
                <a:pos x="665" y="258"/>
              </a:cxn>
              <a:cxn ang="0">
                <a:pos x="654" y="306"/>
              </a:cxn>
              <a:cxn ang="0">
                <a:pos x="621" y="370"/>
              </a:cxn>
              <a:cxn ang="0">
                <a:pos x="581" y="416"/>
              </a:cxn>
              <a:cxn ang="0">
                <a:pos x="497" y="470"/>
              </a:cxn>
              <a:cxn ang="0">
                <a:pos x="430" y="499"/>
              </a:cxn>
              <a:cxn ang="0">
                <a:pos x="478" y="504"/>
              </a:cxn>
              <a:cxn ang="0">
                <a:pos x="532" y="519"/>
              </a:cxn>
              <a:cxn ang="0">
                <a:pos x="580" y="538"/>
              </a:cxn>
              <a:cxn ang="0">
                <a:pos x="622" y="566"/>
              </a:cxn>
              <a:cxn ang="0">
                <a:pos x="658" y="600"/>
              </a:cxn>
              <a:cxn ang="0">
                <a:pos x="687" y="644"/>
              </a:cxn>
              <a:cxn ang="0">
                <a:pos x="705" y="699"/>
              </a:cxn>
              <a:cxn ang="0">
                <a:pos x="708" y="767"/>
              </a:cxn>
              <a:cxn ang="0">
                <a:pos x="694" y="845"/>
              </a:cxn>
              <a:cxn ang="0">
                <a:pos x="663" y="914"/>
              </a:cxn>
              <a:cxn ang="0">
                <a:pos x="613" y="973"/>
              </a:cxn>
              <a:cxn ang="0">
                <a:pos x="555" y="1020"/>
              </a:cxn>
              <a:cxn ang="0">
                <a:pos x="510" y="1042"/>
              </a:cxn>
              <a:cxn ang="0">
                <a:pos x="443" y="1061"/>
              </a:cxn>
              <a:cxn ang="0">
                <a:pos x="234" y="536"/>
              </a:cxn>
              <a:cxn ang="0">
                <a:pos x="315" y="1018"/>
              </a:cxn>
              <a:cxn ang="0">
                <a:pos x="386" y="1006"/>
              </a:cxn>
              <a:cxn ang="0">
                <a:pos x="447" y="980"/>
              </a:cxn>
              <a:cxn ang="0">
                <a:pos x="498" y="938"/>
              </a:cxn>
              <a:cxn ang="0">
                <a:pos x="534" y="884"/>
              </a:cxn>
              <a:cxn ang="0">
                <a:pos x="555" y="824"/>
              </a:cxn>
              <a:cxn ang="0">
                <a:pos x="559" y="751"/>
              </a:cxn>
              <a:cxn ang="0">
                <a:pos x="545" y="676"/>
              </a:cxn>
              <a:cxn ang="0">
                <a:pos x="510" y="620"/>
              </a:cxn>
              <a:cxn ang="0">
                <a:pos x="458" y="578"/>
              </a:cxn>
              <a:cxn ang="0">
                <a:pos x="389" y="553"/>
              </a:cxn>
              <a:cxn ang="0">
                <a:pos x="306" y="539"/>
              </a:cxn>
            </a:cxnLst>
            <a:rect l="0" t="0" r="r" b="b"/>
            <a:pathLst>
              <a:path w="708" h="1076">
                <a:moveTo>
                  <a:pt x="195" y="475"/>
                </a:moveTo>
                <a:lnTo>
                  <a:pt x="229" y="475"/>
                </a:lnTo>
                <a:lnTo>
                  <a:pt x="260" y="474"/>
                </a:lnTo>
                <a:lnTo>
                  <a:pt x="288" y="472"/>
                </a:lnTo>
                <a:lnTo>
                  <a:pt x="315" y="470"/>
                </a:lnTo>
                <a:lnTo>
                  <a:pt x="339" y="466"/>
                </a:lnTo>
                <a:lnTo>
                  <a:pt x="362" y="459"/>
                </a:lnTo>
                <a:lnTo>
                  <a:pt x="386" y="452"/>
                </a:lnTo>
                <a:lnTo>
                  <a:pt x="410" y="442"/>
                </a:lnTo>
                <a:lnTo>
                  <a:pt x="424" y="436"/>
                </a:lnTo>
                <a:lnTo>
                  <a:pt x="437" y="429"/>
                </a:lnTo>
                <a:lnTo>
                  <a:pt x="448" y="421"/>
                </a:lnTo>
                <a:lnTo>
                  <a:pt x="460" y="412"/>
                </a:lnTo>
                <a:lnTo>
                  <a:pt x="470" y="402"/>
                </a:lnTo>
                <a:lnTo>
                  <a:pt x="481" y="392"/>
                </a:lnTo>
                <a:lnTo>
                  <a:pt x="489" y="380"/>
                </a:lnTo>
                <a:lnTo>
                  <a:pt x="498" y="367"/>
                </a:lnTo>
                <a:lnTo>
                  <a:pt x="505" y="354"/>
                </a:lnTo>
                <a:lnTo>
                  <a:pt x="512" y="341"/>
                </a:lnTo>
                <a:lnTo>
                  <a:pt x="517" y="327"/>
                </a:lnTo>
                <a:lnTo>
                  <a:pt x="521" y="313"/>
                </a:lnTo>
                <a:lnTo>
                  <a:pt x="526" y="298"/>
                </a:lnTo>
                <a:lnTo>
                  <a:pt x="528" y="283"/>
                </a:lnTo>
                <a:lnTo>
                  <a:pt x="530" y="267"/>
                </a:lnTo>
                <a:lnTo>
                  <a:pt x="530" y="251"/>
                </a:lnTo>
                <a:lnTo>
                  <a:pt x="530" y="234"/>
                </a:lnTo>
                <a:lnTo>
                  <a:pt x="528" y="218"/>
                </a:lnTo>
                <a:lnTo>
                  <a:pt x="526" y="203"/>
                </a:lnTo>
                <a:lnTo>
                  <a:pt x="521" y="188"/>
                </a:lnTo>
                <a:lnTo>
                  <a:pt x="517" y="174"/>
                </a:lnTo>
                <a:lnTo>
                  <a:pt x="512" y="161"/>
                </a:lnTo>
                <a:lnTo>
                  <a:pt x="505" y="148"/>
                </a:lnTo>
                <a:lnTo>
                  <a:pt x="498" y="138"/>
                </a:lnTo>
                <a:lnTo>
                  <a:pt x="491" y="127"/>
                </a:lnTo>
                <a:lnTo>
                  <a:pt x="481" y="118"/>
                </a:lnTo>
                <a:lnTo>
                  <a:pt x="471" y="108"/>
                </a:lnTo>
                <a:lnTo>
                  <a:pt x="461" y="101"/>
                </a:lnTo>
                <a:lnTo>
                  <a:pt x="449" y="93"/>
                </a:lnTo>
                <a:lnTo>
                  <a:pt x="437" y="87"/>
                </a:lnTo>
                <a:lnTo>
                  <a:pt x="423" y="82"/>
                </a:lnTo>
                <a:lnTo>
                  <a:pt x="409" y="76"/>
                </a:lnTo>
                <a:lnTo>
                  <a:pt x="393" y="72"/>
                </a:lnTo>
                <a:lnTo>
                  <a:pt x="377" y="69"/>
                </a:lnTo>
                <a:lnTo>
                  <a:pt x="359" y="66"/>
                </a:lnTo>
                <a:lnTo>
                  <a:pt x="342" y="64"/>
                </a:lnTo>
                <a:lnTo>
                  <a:pt x="323" y="62"/>
                </a:lnTo>
                <a:lnTo>
                  <a:pt x="303" y="60"/>
                </a:lnTo>
                <a:lnTo>
                  <a:pt x="283" y="60"/>
                </a:lnTo>
                <a:lnTo>
                  <a:pt x="262" y="60"/>
                </a:lnTo>
                <a:lnTo>
                  <a:pt x="138" y="60"/>
                </a:lnTo>
                <a:lnTo>
                  <a:pt x="138" y="475"/>
                </a:lnTo>
                <a:lnTo>
                  <a:pt x="195" y="475"/>
                </a:lnTo>
                <a:close/>
                <a:moveTo>
                  <a:pt x="360" y="1074"/>
                </a:moveTo>
                <a:lnTo>
                  <a:pt x="232" y="1076"/>
                </a:lnTo>
                <a:lnTo>
                  <a:pt x="0" y="1076"/>
                </a:lnTo>
                <a:lnTo>
                  <a:pt x="0" y="0"/>
                </a:lnTo>
                <a:lnTo>
                  <a:pt x="318" y="0"/>
                </a:lnTo>
                <a:lnTo>
                  <a:pt x="345" y="1"/>
                </a:lnTo>
                <a:lnTo>
                  <a:pt x="373" y="2"/>
                </a:lnTo>
                <a:lnTo>
                  <a:pt x="398" y="3"/>
                </a:lnTo>
                <a:lnTo>
                  <a:pt x="424" y="5"/>
                </a:lnTo>
                <a:lnTo>
                  <a:pt x="447" y="8"/>
                </a:lnTo>
                <a:lnTo>
                  <a:pt x="469" y="13"/>
                </a:lnTo>
                <a:lnTo>
                  <a:pt x="491" y="17"/>
                </a:lnTo>
                <a:lnTo>
                  <a:pt x="511" y="22"/>
                </a:lnTo>
                <a:lnTo>
                  <a:pt x="530" y="27"/>
                </a:lnTo>
                <a:lnTo>
                  <a:pt x="547" y="34"/>
                </a:lnTo>
                <a:lnTo>
                  <a:pt x="564" y="41"/>
                </a:lnTo>
                <a:lnTo>
                  <a:pt x="578" y="50"/>
                </a:lnTo>
                <a:lnTo>
                  <a:pt x="593" y="58"/>
                </a:lnTo>
                <a:lnTo>
                  <a:pt x="606" y="68"/>
                </a:lnTo>
                <a:lnTo>
                  <a:pt x="618" y="78"/>
                </a:lnTo>
                <a:lnTo>
                  <a:pt x="628" y="90"/>
                </a:lnTo>
                <a:lnTo>
                  <a:pt x="638" y="103"/>
                </a:lnTo>
                <a:lnTo>
                  <a:pt x="645" y="117"/>
                </a:lnTo>
                <a:lnTo>
                  <a:pt x="653" y="131"/>
                </a:lnTo>
                <a:lnTo>
                  <a:pt x="658" y="147"/>
                </a:lnTo>
                <a:lnTo>
                  <a:pt x="662" y="163"/>
                </a:lnTo>
                <a:lnTo>
                  <a:pt x="665" y="181"/>
                </a:lnTo>
                <a:lnTo>
                  <a:pt x="667" y="199"/>
                </a:lnTo>
                <a:lnTo>
                  <a:pt x="669" y="218"/>
                </a:lnTo>
                <a:lnTo>
                  <a:pt x="669" y="232"/>
                </a:lnTo>
                <a:lnTo>
                  <a:pt x="667" y="245"/>
                </a:lnTo>
                <a:lnTo>
                  <a:pt x="665" y="258"/>
                </a:lnTo>
                <a:lnTo>
                  <a:pt x="663" y="270"/>
                </a:lnTo>
                <a:lnTo>
                  <a:pt x="661" y="282"/>
                </a:lnTo>
                <a:lnTo>
                  <a:pt x="658" y="294"/>
                </a:lnTo>
                <a:lnTo>
                  <a:pt x="654" y="306"/>
                </a:lnTo>
                <a:lnTo>
                  <a:pt x="649" y="317"/>
                </a:lnTo>
                <a:lnTo>
                  <a:pt x="640" y="338"/>
                </a:lnTo>
                <a:lnTo>
                  <a:pt x="628" y="360"/>
                </a:lnTo>
                <a:lnTo>
                  <a:pt x="621" y="370"/>
                </a:lnTo>
                <a:lnTo>
                  <a:pt x="614" y="380"/>
                </a:lnTo>
                <a:lnTo>
                  <a:pt x="606" y="389"/>
                </a:lnTo>
                <a:lnTo>
                  <a:pt x="598" y="399"/>
                </a:lnTo>
                <a:lnTo>
                  <a:pt x="581" y="416"/>
                </a:lnTo>
                <a:lnTo>
                  <a:pt x="562" y="432"/>
                </a:lnTo>
                <a:lnTo>
                  <a:pt x="540" y="447"/>
                </a:lnTo>
                <a:lnTo>
                  <a:pt x="519" y="459"/>
                </a:lnTo>
                <a:lnTo>
                  <a:pt x="497" y="470"/>
                </a:lnTo>
                <a:lnTo>
                  <a:pt x="473" y="480"/>
                </a:lnTo>
                <a:lnTo>
                  <a:pt x="446" y="489"/>
                </a:lnTo>
                <a:lnTo>
                  <a:pt x="419" y="499"/>
                </a:lnTo>
                <a:lnTo>
                  <a:pt x="430" y="499"/>
                </a:lnTo>
                <a:lnTo>
                  <a:pt x="442" y="500"/>
                </a:lnTo>
                <a:lnTo>
                  <a:pt x="453" y="501"/>
                </a:lnTo>
                <a:lnTo>
                  <a:pt x="465" y="502"/>
                </a:lnTo>
                <a:lnTo>
                  <a:pt x="478" y="504"/>
                </a:lnTo>
                <a:lnTo>
                  <a:pt x="492" y="507"/>
                </a:lnTo>
                <a:lnTo>
                  <a:pt x="504" y="511"/>
                </a:lnTo>
                <a:lnTo>
                  <a:pt x="519" y="516"/>
                </a:lnTo>
                <a:lnTo>
                  <a:pt x="532" y="519"/>
                </a:lnTo>
                <a:lnTo>
                  <a:pt x="544" y="523"/>
                </a:lnTo>
                <a:lnTo>
                  <a:pt x="556" y="527"/>
                </a:lnTo>
                <a:lnTo>
                  <a:pt x="568" y="533"/>
                </a:lnTo>
                <a:lnTo>
                  <a:pt x="580" y="538"/>
                </a:lnTo>
                <a:lnTo>
                  <a:pt x="591" y="544"/>
                </a:lnTo>
                <a:lnTo>
                  <a:pt x="602" y="551"/>
                </a:lnTo>
                <a:lnTo>
                  <a:pt x="612" y="558"/>
                </a:lnTo>
                <a:lnTo>
                  <a:pt x="622" y="566"/>
                </a:lnTo>
                <a:lnTo>
                  <a:pt x="631" y="573"/>
                </a:lnTo>
                <a:lnTo>
                  <a:pt x="641" y="581"/>
                </a:lnTo>
                <a:lnTo>
                  <a:pt x="649" y="590"/>
                </a:lnTo>
                <a:lnTo>
                  <a:pt x="658" y="600"/>
                </a:lnTo>
                <a:lnTo>
                  <a:pt x="665" y="610"/>
                </a:lnTo>
                <a:lnTo>
                  <a:pt x="673" y="621"/>
                </a:lnTo>
                <a:lnTo>
                  <a:pt x="680" y="632"/>
                </a:lnTo>
                <a:lnTo>
                  <a:pt x="687" y="644"/>
                </a:lnTo>
                <a:lnTo>
                  <a:pt x="692" y="657"/>
                </a:lnTo>
                <a:lnTo>
                  <a:pt x="697" y="671"/>
                </a:lnTo>
                <a:lnTo>
                  <a:pt x="701" y="684"/>
                </a:lnTo>
                <a:lnTo>
                  <a:pt x="705" y="699"/>
                </a:lnTo>
                <a:lnTo>
                  <a:pt x="707" y="714"/>
                </a:lnTo>
                <a:lnTo>
                  <a:pt x="708" y="730"/>
                </a:lnTo>
                <a:lnTo>
                  <a:pt x="708" y="747"/>
                </a:lnTo>
                <a:lnTo>
                  <a:pt x="708" y="767"/>
                </a:lnTo>
                <a:lnTo>
                  <a:pt x="706" y="787"/>
                </a:lnTo>
                <a:lnTo>
                  <a:pt x="703" y="808"/>
                </a:lnTo>
                <a:lnTo>
                  <a:pt x="699" y="827"/>
                </a:lnTo>
                <a:lnTo>
                  <a:pt x="694" y="845"/>
                </a:lnTo>
                <a:lnTo>
                  <a:pt x="688" y="863"/>
                </a:lnTo>
                <a:lnTo>
                  <a:pt x="681" y="880"/>
                </a:lnTo>
                <a:lnTo>
                  <a:pt x="673" y="897"/>
                </a:lnTo>
                <a:lnTo>
                  <a:pt x="663" y="914"/>
                </a:lnTo>
                <a:lnTo>
                  <a:pt x="653" y="930"/>
                </a:lnTo>
                <a:lnTo>
                  <a:pt x="641" y="945"/>
                </a:lnTo>
                <a:lnTo>
                  <a:pt x="628" y="959"/>
                </a:lnTo>
                <a:lnTo>
                  <a:pt x="613" y="973"/>
                </a:lnTo>
                <a:lnTo>
                  <a:pt x="599" y="987"/>
                </a:lnTo>
                <a:lnTo>
                  <a:pt x="583" y="1000"/>
                </a:lnTo>
                <a:lnTo>
                  <a:pt x="565" y="1012"/>
                </a:lnTo>
                <a:lnTo>
                  <a:pt x="555" y="1020"/>
                </a:lnTo>
                <a:lnTo>
                  <a:pt x="545" y="1026"/>
                </a:lnTo>
                <a:lnTo>
                  <a:pt x="533" y="1032"/>
                </a:lnTo>
                <a:lnTo>
                  <a:pt x="521" y="1037"/>
                </a:lnTo>
                <a:lnTo>
                  <a:pt x="510" y="1042"/>
                </a:lnTo>
                <a:lnTo>
                  <a:pt x="496" y="1047"/>
                </a:lnTo>
                <a:lnTo>
                  <a:pt x="483" y="1052"/>
                </a:lnTo>
                <a:lnTo>
                  <a:pt x="469" y="1056"/>
                </a:lnTo>
                <a:lnTo>
                  <a:pt x="443" y="1061"/>
                </a:lnTo>
                <a:lnTo>
                  <a:pt x="416" y="1067"/>
                </a:lnTo>
                <a:lnTo>
                  <a:pt x="389" y="1071"/>
                </a:lnTo>
                <a:lnTo>
                  <a:pt x="360" y="1074"/>
                </a:lnTo>
                <a:close/>
                <a:moveTo>
                  <a:pt x="234" y="536"/>
                </a:moveTo>
                <a:lnTo>
                  <a:pt x="138" y="536"/>
                </a:lnTo>
                <a:lnTo>
                  <a:pt x="138" y="1018"/>
                </a:lnTo>
                <a:lnTo>
                  <a:pt x="296" y="1018"/>
                </a:lnTo>
                <a:lnTo>
                  <a:pt x="315" y="1018"/>
                </a:lnTo>
                <a:lnTo>
                  <a:pt x="333" y="1016"/>
                </a:lnTo>
                <a:lnTo>
                  <a:pt x="351" y="1014"/>
                </a:lnTo>
                <a:lnTo>
                  <a:pt x="369" y="1010"/>
                </a:lnTo>
                <a:lnTo>
                  <a:pt x="386" y="1006"/>
                </a:lnTo>
                <a:lnTo>
                  <a:pt x="402" y="1001"/>
                </a:lnTo>
                <a:lnTo>
                  <a:pt x="417" y="994"/>
                </a:lnTo>
                <a:lnTo>
                  <a:pt x="433" y="987"/>
                </a:lnTo>
                <a:lnTo>
                  <a:pt x="447" y="980"/>
                </a:lnTo>
                <a:lnTo>
                  <a:pt x="461" y="970"/>
                </a:lnTo>
                <a:lnTo>
                  <a:pt x="475" y="960"/>
                </a:lnTo>
                <a:lnTo>
                  <a:pt x="486" y="950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4" y="884"/>
                </a:lnTo>
                <a:lnTo>
                  <a:pt x="541" y="869"/>
                </a:lnTo>
                <a:lnTo>
                  <a:pt x="547" y="854"/>
                </a:lnTo>
                <a:lnTo>
                  <a:pt x="552" y="839"/>
                </a:lnTo>
                <a:lnTo>
                  <a:pt x="555" y="824"/>
                </a:lnTo>
                <a:lnTo>
                  <a:pt x="558" y="808"/>
                </a:lnTo>
                <a:lnTo>
                  <a:pt x="559" y="791"/>
                </a:lnTo>
                <a:lnTo>
                  <a:pt x="560" y="774"/>
                </a:lnTo>
                <a:lnTo>
                  <a:pt x="559" y="751"/>
                </a:lnTo>
                <a:lnTo>
                  <a:pt x="557" y="731"/>
                </a:lnTo>
                <a:lnTo>
                  <a:pt x="554" y="711"/>
                </a:lnTo>
                <a:lnTo>
                  <a:pt x="550" y="693"/>
                </a:lnTo>
                <a:lnTo>
                  <a:pt x="545" y="676"/>
                </a:lnTo>
                <a:lnTo>
                  <a:pt x="537" y="660"/>
                </a:lnTo>
                <a:lnTo>
                  <a:pt x="530" y="646"/>
                </a:lnTo>
                <a:lnTo>
                  <a:pt x="520" y="632"/>
                </a:lnTo>
                <a:lnTo>
                  <a:pt x="510" y="620"/>
                </a:lnTo>
                <a:lnTo>
                  <a:pt x="499" y="608"/>
                </a:lnTo>
                <a:lnTo>
                  <a:pt x="486" y="597"/>
                </a:lnTo>
                <a:lnTo>
                  <a:pt x="473" y="588"/>
                </a:lnTo>
                <a:lnTo>
                  <a:pt x="458" y="578"/>
                </a:lnTo>
                <a:lnTo>
                  <a:pt x="442" y="571"/>
                </a:lnTo>
                <a:lnTo>
                  <a:pt x="425" y="565"/>
                </a:lnTo>
                <a:lnTo>
                  <a:pt x="407" y="558"/>
                </a:lnTo>
                <a:lnTo>
                  <a:pt x="389" y="553"/>
                </a:lnTo>
                <a:lnTo>
                  <a:pt x="370" y="549"/>
                </a:lnTo>
                <a:lnTo>
                  <a:pt x="350" y="544"/>
                </a:lnTo>
                <a:lnTo>
                  <a:pt x="328" y="542"/>
                </a:lnTo>
                <a:lnTo>
                  <a:pt x="306" y="539"/>
                </a:lnTo>
                <a:lnTo>
                  <a:pt x="283" y="538"/>
                </a:lnTo>
                <a:lnTo>
                  <a:pt x="259" y="537"/>
                </a:lnTo>
                <a:lnTo>
                  <a:pt x="234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Freeform 24"/>
          <p:cNvSpPr>
            <a:spLocks/>
          </p:cNvSpPr>
          <p:nvPr/>
        </p:nvSpPr>
        <p:spPr bwMode="auto">
          <a:xfrm>
            <a:off x="942946" y="734289"/>
            <a:ext cx="71097" cy="93183"/>
          </a:xfrm>
          <a:custGeom>
            <a:avLst/>
            <a:gdLst/>
            <a:ahLst/>
            <a:cxnLst>
              <a:cxn ang="0">
                <a:pos x="0" y="1081"/>
              </a:cxn>
              <a:cxn ang="0">
                <a:pos x="0" y="0"/>
              </a:cxn>
              <a:cxn ang="0">
                <a:pos x="40" y="4"/>
              </a:cxn>
              <a:cxn ang="0">
                <a:pos x="70" y="5"/>
              </a:cxn>
              <a:cxn ang="0">
                <a:pos x="98" y="4"/>
              </a:cxn>
              <a:cxn ang="0">
                <a:pos x="140" y="0"/>
              </a:cxn>
              <a:cxn ang="0">
                <a:pos x="140" y="489"/>
              </a:cxn>
              <a:cxn ang="0">
                <a:pos x="144" y="491"/>
              </a:cxn>
              <a:cxn ang="0">
                <a:pos x="147" y="492"/>
              </a:cxn>
              <a:cxn ang="0">
                <a:pos x="154" y="491"/>
              </a:cxn>
              <a:cxn ang="0">
                <a:pos x="161" y="489"/>
              </a:cxn>
              <a:cxn ang="0">
                <a:pos x="170" y="485"/>
              </a:cxn>
              <a:cxn ang="0">
                <a:pos x="179" y="480"/>
              </a:cxn>
              <a:cxn ang="0">
                <a:pos x="187" y="473"/>
              </a:cxn>
              <a:cxn ang="0">
                <a:pos x="194" y="467"/>
              </a:cxn>
              <a:cxn ang="0">
                <a:pos x="203" y="459"/>
              </a:cxn>
              <a:cxn ang="0">
                <a:pos x="213" y="451"/>
              </a:cxn>
              <a:cxn ang="0">
                <a:pos x="224" y="440"/>
              </a:cxn>
              <a:cxn ang="0">
                <a:pos x="235" y="430"/>
              </a:cxn>
              <a:cxn ang="0">
                <a:pos x="248" y="417"/>
              </a:cxn>
              <a:cxn ang="0">
                <a:pos x="263" y="402"/>
              </a:cxn>
              <a:cxn ang="0">
                <a:pos x="651" y="0"/>
              </a:cxn>
              <a:cxn ang="0">
                <a:pos x="685" y="4"/>
              </a:cxn>
              <a:cxn ang="0">
                <a:pos x="714" y="5"/>
              </a:cxn>
              <a:cxn ang="0">
                <a:pos x="738" y="4"/>
              </a:cxn>
              <a:cxn ang="0">
                <a:pos x="774" y="0"/>
              </a:cxn>
              <a:cxn ang="0">
                <a:pos x="417" y="346"/>
              </a:cxn>
              <a:cxn ang="0">
                <a:pos x="283" y="481"/>
              </a:cxn>
              <a:cxn ang="0">
                <a:pos x="416" y="632"/>
              </a:cxn>
              <a:cxn ang="0">
                <a:pos x="569" y="803"/>
              </a:cxn>
              <a:cxn ang="0">
                <a:pos x="666" y="916"/>
              </a:cxn>
              <a:cxn ang="0">
                <a:pos x="794" y="1074"/>
              </a:cxn>
              <a:cxn ang="0">
                <a:pos x="794" y="1081"/>
              </a:cxn>
              <a:cxn ang="0">
                <a:pos x="759" y="1078"/>
              </a:cxn>
              <a:cxn ang="0">
                <a:pos x="749" y="1078"/>
              </a:cxn>
              <a:cxn ang="0">
                <a:pos x="743" y="1078"/>
              </a:cxn>
              <a:cxn ang="0">
                <a:pos x="734" y="1077"/>
              </a:cxn>
              <a:cxn ang="0">
                <a:pos x="708" y="1076"/>
              </a:cxn>
              <a:cxn ang="0">
                <a:pos x="666" y="1077"/>
              </a:cxn>
              <a:cxn ang="0">
                <a:pos x="619" y="1081"/>
              </a:cxn>
              <a:cxn ang="0">
                <a:pos x="589" y="1039"/>
              </a:cxn>
              <a:cxn ang="0">
                <a:pos x="562" y="1002"/>
              </a:cxn>
              <a:cxn ang="0">
                <a:pos x="535" y="968"/>
              </a:cxn>
              <a:cxn ang="0">
                <a:pos x="511" y="937"/>
              </a:cxn>
              <a:cxn ang="0">
                <a:pos x="166" y="535"/>
              </a:cxn>
              <a:cxn ang="0">
                <a:pos x="161" y="531"/>
              </a:cxn>
              <a:cxn ang="0">
                <a:pos x="156" y="528"/>
              </a:cxn>
              <a:cxn ang="0">
                <a:pos x="150" y="527"/>
              </a:cxn>
              <a:cxn ang="0">
                <a:pos x="144" y="526"/>
              </a:cxn>
              <a:cxn ang="0">
                <a:pos x="143" y="527"/>
              </a:cxn>
              <a:cxn ang="0">
                <a:pos x="141" y="527"/>
              </a:cxn>
              <a:cxn ang="0">
                <a:pos x="141" y="528"/>
              </a:cxn>
              <a:cxn ang="0">
                <a:pos x="140" y="531"/>
              </a:cxn>
              <a:cxn ang="0">
                <a:pos x="140" y="1081"/>
              </a:cxn>
              <a:cxn ang="0">
                <a:pos x="112" y="1078"/>
              </a:cxn>
              <a:cxn ang="0">
                <a:pos x="100" y="1078"/>
              </a:cxn>
              <a:cxn ang="0">
                <a:pos x="91" y="1077"/>
              </a:cxn>
              <a:cxn ang="0">
                <a:pos x="70" y="1076"/>
              </a:cxn>
              <a:cxn ang="0">
                <a:pos x="38" y="1077"/>
              </a:cxn>
              <a:cxn ang="0">
                <a:pos x="0" y="1081"/>
              </a:cxn>
            </a:cxnLst>
            <a:rect l="0" t="0" r="r" b="b"/>
            <a:pathLst>
              <a:path w="794" h="1081">
                <a:moveTo>
                  <a:pt x="0" y="1081"/>
                </a:moveTo>
                <a:lnTo>
                  <a:pt x="0" y="0"/>
                </a:lnTo>
                <a:lnTo>
                  <a:pt x="40" y="4"/>
                </a:lnTo>
                <a:lnTo>
                  <a:pt x="70" y="5"/>
                </a:lnTo>
                <a:lnTo>
                  <a:pt x="98" y="4"/>
                </a:lnTo>
                <a:lnTo>
                  <a:pt x="140" y="0"/>
                </a:lnTo>
                <a:lnTo>
                  <a:pt x="140" y="489"/>
                </a:lnTo>
                <a:lnTo>
                  <a:pt x="144" y="491"/>
                </a:lnTo>
                <a:lnTo>
                  <a:pt x="147" y="492"/>
                </a:lnTo>
                <a:lnTo>
                  <a:pt x="154" y="491"/>
                </a:lnTo>
                <a:lnTo>
                  <a:pt x="161" y="489"/>
                </a:lnTo>
                <a:lnTo>
                  <a:pt x="170" y="485"/>
                </a:lnTo>
                <a:lnTo>
                  <a:pt x="179" y="480"/>
                </a:lnTo>
                <a:lnTo>
                  <a:pt x="187" y="473"/>
                </a:lnTo>
                <a:lnTo>
                  <a:pt x="194" y="467"/>
                </a:lnTo>
                <a:lnTo>
                  <a:pt x="203" y="459"/>
                </a:lnTo>
                <a:lnTo>
                  <a:pt x="213" y="451"/>
                </a:lnTo>
                <a:lnTo>
                  <a:pt x="224" y="440"/>
                </a:lnTo>
                <a:lnTo>
                  <a:pt x="235" y="430"/>
                </a:lnTo>
                <a:lnTo>
                  <a:pt x="248" y="417"/>
                </a:lnTo>
                <a:lnTo>
                  <a:pt x="263" y="402"/>
                </a:lnTo>
                <a:lnTo>
                  <a:pt x="651" y="0"/>
                </a:lnTo>
                <a:lnTo>
                  <a:pt x="685" y="4"/>
                </a:lnTo>
                <a:lnTo>
                  <a:pt x="714" y="5"/>
                </a:lnTo>
                <a:lnTo>
                  <a:pt x="738" y="4"/>
                </a:lnTo>
                <a:lnTo>
                  <a:pt x="774" y="0"/>
                </a:lnTo>
                <a:lnTo>
                  <a:pt x="417" y="346"/>
                </a:lnTo>
                <a:lnTo>
                  <a:pt x="283" y="481"/>
                </a:lnTo>
                <a:lnTo>
                  <a:pt x="416" y="632"/>
                </a:lnTo>
                <a:lnTo>
                  <a:pt x="569" y="803"/>
                </a:lnTo>
                <a:lnTo>
                  <a:pt x="666" y="916"/>
                </a:lnTo>
                <a:lnTo>
                  <a:pt x="794" y="1074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3" y="1078"/>
                </a:lnTo>
                <a:lnTo>
                  <a:pt x="734" y="1077"/>
                </a:lnTo>
                <a:lnTo>
                  <a:pt x="708" y="1076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2" y="1002"/>
                </a:lnTo>
                <a:lnTo>
                  <a:pt x="535" y="968"/>
                </a:lnTo>
                <a:lnTo>
                  <a:pt x="511" y="937"/>
                </a:lnTo>
                <a:lnTo>
                  <a:pt x="166" y="535"/>
                </a:lnTo>
                <a:lnTo>
                  <a:pt x="161" y="531"/>
                </a:lnTo>
                <a:lnTo>
                  <a:pt x="156" y="528"/>
                </a:lnTo>
                <a:lnTo>
                  <a:pt x="150" y="527"/>
                </a:lnTo>
                <a:lnTo>
                  <a:pt x="144" y="526"/>
                </a:lnTo>
                <a:lnTo>
                  <a:pt x="143" y="527"/>
                </a:lnTo>
                <a:lnTo>
                  <a:pt x="141" y="527"/>
                </a:lnTo>
                <a:lnTo>
                  <a:pt x="141" y="528"/>
                </a:lnTo>
                <a:lnTo>
                  <a:pt x="140" y="531"/>
                </a:lnTo>
                <a:lnTo>
                  <a:pt x="140" y="1081"/>
                </a:lnTo>
                <a:lnTo>
                  <a:pt x="112" y="1078"/>
                </a:lnTo>
                <a:lnTo>
                  <a:pt x="100" y="1078"/>
                </a:lnTo>
                <a:lnTo>
                  <a:pt x="91" y="1077"/>
                </a:lnTo>
                <a:lnTo>
                  <a:pt x="70" y="1076"/>
                </a:lnTo>
                <a:lnTo>
                  <a:pt x="38" y="1077"/>
                </a:lnTo>
                <a:lnTo>
                  <a:pt x="0" y="10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Freeform 25"/>
          <p:cNvSpPr>
            <a:spLocks/>
          </p:cNvSpPr>
          <p:nvPr/>
        </p:nvSpPr>
        <p:spPr bwMode="auto">
          <a:xfrm>
            <a:off x="2016945" y="161671"/>
            <a:ext cx="57483" cy="13527"/>
          </a:xfrm>
          <a:custGeom>
            <a:avLst/>
            <a:gdLst/>
            <a:ahLst/>
            <a:cxnLst>
              <a:cxn ang="0">
                <a:pos x="345" y="78"/>
              </a:cxn>
              <a:cxn ang="0">
                <a:pos x="384" y="75"/>
              </a:cxn>
              <a:cxn ang="0">
                <a:pos x="423" y="71"/>
              </a:cxn>
              <a:cxn ang="0">
                <a:pos x="461" y="63"/>
              </a:cxn>
              <a:cxn ang="0">
                <a:pos x="497" y="53"/>
              </a:cxn>
              <a:cxn ang="0">
                <a:pos x="532" y="41"/>
              </a:cxn>
              <a:cxn ang="0">
                <a:pos x="564" y="26"/>
              </a:cxn>
              <a:cxn ang="0">
                <a:pos x="597" y="9"/>
              </a:cxn>
              <a:cxn ang="0">
                <a:pos x="649" y="62"/>
              </a:cxn>
              <a:cxn ang="0">
                <a:pos x="613" y="84"/>
              </a:cxn>
              <a:cxn ang="0">
                <a:pos x="576" y="102"/>
              </a:cxn>
              <a:cxn ang="0">
                <a:pos x="537" y="117"/>
              </a:cxn>
              <a:cxn ang="0">
                <a:pos x="496" y="129"/>
              </a:cxn>
              <a:cxn ang="0">
                <a:pos x="453" y="140"/>
              </a:cxn>
              <a:cxn ang="0">
                <a:pos x="411" y="147"/>
              </a:cxn>
              <a:cxn ang="0">
                <a:pos x="368" y="153"/>
              </a:cxn>
              <a:cxn ang="0">
                <a:pos x="325" y="154"/>
              </a:cxn>
              <a:cxn ang="0">
                <a:pos x="282" y="153"/>
              </a:cxn>
              <a:cxn ang="0">
                <a:pos x="240" y="148"/>
              </a:cxn>
              <a:cxn ang="0">
                <a:pos x="199" y="141"/>
              </a:cxn>
              <a:cxn ang="0">
                <a:pos x="158" y="131"/>
              </a:cxn>
              <a:cxn ang="0">
                <a:pos x="117" y="119"/>
              </a:cxn>
              <a:cxn ang="0">
                <a:pos x="77" y="104"/>
              </a:cxn>
              <a:cxn ang="0">
                <a:pos x="38" y="86"/>
              </a:cxn>
              <a:cxn ang="0">
                <a:pos x="0" y="65"/>
              </a:cxn>
              <a:cxn ang="0">
                <a:pos x="56" y="9"/>
              </a:cxn>
              <a:cxn ang="0">
                <a:pos x="88" y="26"/>
              </a:cxn>
              <a:cxn ang="0">
                <a:pos x="119" y="41"/>
              </a:cxn>
              <a:cxn ang="0">
                <a:pos x="154" y="53"/>
              </a:cxn>
              <a:cxn ang="0">
                <a:pos x="189" y="63"/>
              </a:cxn>
              <a:cxn ang="0">
                <a:pos x="226" y="71"/>
              </a:cxn>
              <a:cxn ang="0">
                <a:pos x="265" y="75"/>
              </a:cxn>
              <a:cxn ang="0">
                <a:pos x="305" y="78"/>
              </a:cxn>
            </a:cxnLst>
            <a:rect l="0" t="0" r="r" b="b"/>
            <a:pathLst>
              <a:path w="649" h="154">
                <a:moveTo>
                  <a:pt x="325" y="78"/>
                </a:moveTo>
                <a:lnTo>
                  <a:pt x="345" y="78"/>
                </a:lnTo>
                <a:lnTo>
                  <a:pt x="365" y="77"/>
                </a:lnTo>
                <a:lnTo>
                  <a:pt x="384" y="75"/>
                </a:lnTo>
                <a:lnTo>
                  <a:pt x="404" y="73"/>
                </a:lnTo>
                <a:lnTo>
                  <a:pt x="423" y="71"/>
                </a:lnTo>
                <a:lnTo>
                  <a:pt x="443" y="67"/>
                </a:lnTo>
                <a:lnTo>
                  <a:pt x="461" y="63"/>
                </a:lnTo>
                <a:lnTo>
                  <a:pt x="479" y="58"/>
                </a:lnTo>
                <a:lnTo>
                  <a:pt x="497" y="53"/>
                </a:lnTo>
                <a:lnTo>
                  <a:pt x="515" y="48"/>
                </a:lnTo>
                <a:lnTo>
                  <a:pt x="532" y="41"/>
                </a:lnTo>
                <a:lnTo>
                  <a:pt x="548" y="34"/>
                </a:lnTo>
                <a:lnTo>
                  <a:pt x="564" y="26"/>
                </a:lnTo>
                <a:lnTo>
                  <a:pt x="581" y="18"/>
                </a:lnTo>
                <a:lnTo>
                  <a:pt x="597" y="9"/>
                </a:lnTo>
                <a:lnTo>
                  <a:pt x="612" y="0"/>
                </a:lnTo>
                <a:lnTo>
                  <a:pt x="649" y="62"/>
                </a:lnTo>
                <a:lnTo>
                  <a:pt x="632" y="73"/>
                </a:lnTo>
                <a:lnTo>
                  <a:pt x="613" y="84"/>
                </a:lnTo>
                <a:lnTo>
                  <a:pt x="595" y="93"/>
                </a:lnTo>
                <a:lnTo>
                  <a:pt x="576" y="102"/>
                </a:lnTo>
                <a:lnTo>
                  <a:pt x="556" y="109"/>
                </a:lnTo>
                <a:lnTo>
                  <a:pt x="537" y="117"/>
                </a:lnTo>
                <a:lnTo>
                  <a:pt x="517" y="124"/>
                </a:lnTo>
                <a:lnTo>
                  <a:pt x="496" y="129"/>
                </a:lnTo>
                <a:lnTo>
                  <a:pt x="474" y="135"/>
                </a:lnTo>
                <a:lnTo>
                  <a:pt x="453" y="140"/>
                </a:lnTo>
                <a:lnTo>
                  <a:pt x="432" y="144"/>
                </a:lnTo>
                <a:lnTo>
                  <a:pt x="411" y="147"/>
                </a:lnTo>
                <a:lnTo>
                  <a:pt x="390" y="150"/>
                </a:lnTo>
                <a:lnTo>
                  <a:pt x="368" y="153"/>
                </a:lnTo>
                <a:lnTo>
                  <a:pt x="346" y="154"/>
                </a:lnTo>
                <a:lnTo>
                  <a:pt x="325" y="154"/>
                </a:lnTo>
                <a:lnTo>
                  <a:pt x="304" y="154"/>
                </a:lnTo>
                <a:lnTo>
                  <a:pt x="282" y="153"/>
                </a:lnTo>
                <a:lnTo>
                  <a:pt x="261" y="150"/>
                </a:lnTo>
                <a:lnTo>
                  <a:pt x="240" y="148"/>
                </a:lnTo>
                <a:lnTo>
                  <a:pt x="219" y="145"/>
                </a:lnTo>
                <a:lnTo>
                  <a:pt x="199" y="141"/>
                </a:lnTo>
                <a:lnTo>
                  <a:pt x="178" y="137"/>
                </a:lnTo>
                <a:lnTo>
                  <a:pt x="158" y="131"/>
                </a:lnTo>
                <a:lnTo>
                  <a:pt x="137" y="125"/>
                </a:lnTo>
                <a:lnTo>
                  <a:pt x="117" y="119"/>
                </a:lnTo>
                <a:lnTo>
                  <a:pt x="97" y="111"/>
                </a:lnTo>
                <a:lnTo>
                  <a:pt x="77" y="104"/>
                </a:lnTo>
                <a:lnTo>
                  <a:pt x="58" y="95"/>
                </a:lnTo>
                <a:lnTo>
                  <a:pt x="38" y="86"/>
                </a:lnTo>
                <a:lnTo>
                  <a:pt x="19" y="75"/>
                </a:lnTo>
                <a:lnTo>
                  <a:pt x="0" y="65"/>
                </a:lnTo>
                <a:lnTo>
                  <a:pt x="41" y="0"/>
                </a:lnTo>
                <a:lnTo>
                  <a:pt x="56" y="9"/>
                </a:lnTo>
                <a:lnTo>
                  <a:pt x="72" y="18"/>
                </a:lnTo>
                <a:lnTo>
                  <a:pt x="88" y="26"/>
                </a:lnTo>
                <a:lnTo>
                  <a:pt x="104" y="34"/>
                </a:lnTo>
                <a:lnTo>
                  <a:pt x="119" y="41"/>
                </a:lnTo>
                <a:lnTo>
                  <a:pt x="136" y="48"/>
                </a:lnTo>
                <a:lnTo>
                  <a:pt x="154" y="53"/>
                </a:lnTo>
                <a:lnTo>
                  <a:pt x="171" y="58"/>
                </a:lnTo>
                <a:lnTo>
                  <a:pt x="189" y="63"/>
                </a:lnTo>
                <a:lnTo>
                  <a:pt x="207" y="67"/>
                </a:lnTo>
                <a:lnTo>
                  <a:pt x="226" y="71"/>
                </a:lnTo>
                <a:lnTo>
                  <a:pt x="246" y="73"/>
                </a:lnTo>
                <a:lnTo>
                  <a:pt x="265" y="75"/>
                </a:lnTo>
                <a:lnTo>
                  <a:pt x="285" y="77"/>
                </a:lnTo>
                <a:lnTo>
                  <a:pt x="305" y="78"/>
                </a:lnTo>
                <a:lnTo>
                  <a:pt x="325" y="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Freeform 26"/>
          <p:cNvSpPr>
            <a:spLocks/>
          </p:cNvSpPr>
          <p:nvPr/>
        </p:nvSpPr>
        <p:spPr bwMode="auto">
          <a:xfrm>
            <a:off x="2003351" y="178175"/>
            <a:ext cx="84711" cy="96188"/>
          </a:xfrm>
          <a:custGeom>
            <a:avLst/>
            <a:gdLst/>
            <a:ahLst/>
            <a:cxnLst>
              <a:cxn ang="0">
                <a:pos x="941" y="0"/>
              </a:cxn>
              <a:cxn ang="0">
                <a:pos x="941" y="1080"/>
              </a:cxn>
              <a:cxn ang="0">
                <a:pos x="922" y="1077"/>
              </a:cxn>
              <a:cxn ang="0">
                <a:pos x="904" y="1075"/>
              </a:cxn>
              <a:cxn ang="0">
                <a:pos x="888" y="1075"/>
              </a:cxn>
              <a:cxn ang="0">
                <a:pos x="873" y="1074"/>
              </a:cxn>
              <a:cxn ang="0">
                <a:pos x="860" y="1075"/>
              </a:cxn>
              <a:cxn ang="0">
                <a:pos x="843" y="1075"/>
              </a:cxn>
              <a:cxn ang="0">
                <a:pos x="824" y="1077"/>
              </a:cxn>
              <a:cxn ang="0">
                <a:pos x="802" y="1080"/>
              </a:cxn>
              <a:cxn ang="0">
                <a:pos x="802" y="218"/>
              </a:cxn>
              <a:cxn ang="0">
                <a:pos x="787" y="218"/>
              </a:cxn>
              <a:cxn ang="0">
                <a:pos x="549" y="495"/>
              </a:cxn>
              <a:cxn ang="0">
                <a:pos x="219" y="880"/>
              </a:cxn>
              <a:cxn ang="0">
                <a:pos x="48" y="1080"/>
              </a:cxn>
              <a:cxn ang="0">
                <a:pos x="0" y="1080"/>
              </a:cxn>
              <a:cxn ang="0">
                <a:pos x="0" y="0"/>
              </a:cxn>
              <a:cxn ang="0">
                <a:pos x="13" y="1"/>
              </a:cxn>
              <a:cxn ang="0">
                <a:pos x="30" y="3"/>
              </a:cxn>
              <a:cxn ang="0">
                <a:pos x="48" y="3"/>
              </a:cxn>
              <a:cxn ang="0">
                <a:pos x="70" y="3"/>
              </a:cxn>
              <a:cxn ang="0">
                <a:pos x="91" y="3"/>
              </a:cxn>
              <a:cxn ang="0">
                <a:pos x="110" y="3"/>
              </a:cxn>
              <a:cxn ang="0">
                <a:pos x="126" y="1"/>
              </a:cxn>
              <a:cxn ang="0">
                <a:pos x="139" y="0"/>
              </a:cxn>
              <a:cxn ang="0">
                <a:pos x="139" y="824"/>
              </a:cxn>
              <a:cxn ang="0">
                <a:pos x="155" y="823"/>
              </a:cxn>
              <a:cxn ang="0">
                <a:pos x="873" y="0"/>
              </a:cxn>
              <a:cxn ang="0">
                <a:pos x="941" y="0"/>
              </a:cxn>
            </a:cxnLst>
            <a:rect l="0" t="0" r="r" b="b"/>
            <a:pathLst>
              <a:path w="941" h="1080">
                <a:moveTo>
                  <a:pt x="941" y="0"/>
                </a:moveTo>
                <a:lnTo>
                  <a:pt x="941" y="1080"/>
                </a:lnTo>
                <a:lnTo>
                  <a:pt x="922" y="1077"/>
                </a:lnTo>
                <a:lnTo>
                  <a:pt x="904" y="1075"/>
                </a:lnTo>
                <a:lnTo>
                  <a:pt x="888" y="1075"/>
                </a:lnTo>
                <a:lnTo>
                  <a:pt x="873" y="1074"/>
                </a:lnTo>
                <a:lnTo>
                  <a:pt x="860" y="1075"/>
                </a:lnTo>
                <a:lnTo>
                  <a:pt x="843" y="1075"/>
                </a:lnTo>
                <a:lnTo>
                  <a:pt x="824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7" y="218"/>
                </a:lnTo>
                <a:lnTo>
                  <a:pt x="549" y="495"/>
                </a:lnTo>
                <a:lnTo>
                  <a:pt x="219" y="880"/>
                </a:lnTo>
                <a:lnTo>
                  <a:pt x="48" y="1080"/>
                </a:lnTo>
                <a:lnTo>
                  <a:pt x="0" y="1080"/>
                </a:lnTo>
                <a:lnTo>
                  <a:pt x="0" y="0"/>
                </a:lnTo>
                <a:lnTo>
                  <a:pt x="13" y="1"/>
                </a:lnTo>
                <a:lnTo>
                  <a:pt x="30" y="3"/>
                </a:lnTo>
                <a:lnTo>
                  <a:pt x="48" y="3"/>
                </a:lnTo>
                <a:lnTo>
                  <a:pt x="70" y="3"/>
                </a:lnTo>
                <a:lnTo>
                  <a:pt x="91" y="3"/>
                </a:lnTo>
                <a:lnTo>
                  <a:pt x="110" y="3"/>
                </a:lnTo>
                <a:lnTo>
                  <a:pt x="126" y="1"/>
                </a:lnTo>
                <a:lnTo>
                  <a:pt x="139" y="0"/>
                </a:lnTo>
                <a:lnTo>
                  <a:pt x="139" y="824"/>
                </a:lnTo>
                <a:lnTo>
                  <a:pt x="155" y="823"/>
                </a:lnTo>
                <a:lnTo>
                  <a:pt x="873" y="0"/>
                </a:lnTo>
                <a:lnTo>
                  <a:pt x="94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Freeform 27"/>
          <p:cNvSpPr>
            <a:spLocks/>
          </p:cNvSpPr>
          <p:nvPr/>
        </p:nvSpPr>
        <p:spPr bwMode="auto">
          <a:xfrm>
            <a:off x="1894416" y="178175"/>
            <a:ext cx="83199" cy="96188"/>
          </a:xfrm>
          <a:custGeom>
            <a:avLst/>
            <a:gdLst/>
            <a:ahLst/>
            <a:cxnLst>
              <a:cxn ang="0">
                <a:pos x="153" y="824"/>
              </a:cxn>
              <a:cxn ang="0">
                <a:pos x="870" y="0"/>
              </a:cxn>
              <a:cxn ang="0">
                <a:pos x="939" y="0"/>
              </a:cxn>
              <a:cxn ang="0">
                <a:pos x="939" y="1080"/>
              </a:cxn>
              <a:cxn ang="0">
                <a:pos x="920" y="1077"/>
              </a:cxn>
              <a:cxn ang="0">
                <a:pos x="901" y="1075"/>
              </a:cxn>
              <a:cxn ang="0">
                <a:pos x="885" y="1075"/>
              </a:cxn>
              <a:cxn ang="0">
                <a:pos x="870" y="1074"/>
              </a:cxn>
              <a:cxn ang="0">
                <a:pos x="858" y="1075"/>
              </a:cxn>
              <a:cxn ang="0">
                <a:pos x="842" y="1075"/>
              </a:cxn>
              <a:cxn ang="0">
                <a:pos x="823" y="1077"/>
              </a:cxn>
              <a:cxn ang="0">
                <a:pos x="802" y="1080"/>
              </a:cxn>
              <a:cxn ang="0">
                <a:pos x="802" y="218"/>
              </a:cxn>
              <a:cxn ang="0">
                <a:pos x="786" y="218"/>
              </a:cxn>
              <a:cxn ang="0">
                <a:pos x="128" y="984"/>
              </a:cxn>
              <a:cxn ang="0">
                <a:pos x="103" y="1011"/>
              </a:cxn>
              <a:cxn ang="0">
                <a:pos x="82" y="1035"/>
              </a:cxn>
              <a:cxn ang="0">
                <a:pos x="63" y="1058"/>
              </a:cxn>
              <a:cxn ang="0">
                <a:pos x="47" y="1080"/>
              </a:cxn>
              <a:cxn ang="0">
                <a:pos x="0" y="1080"/>
              </a:cxn>
              <a:cxn ang="0">
                <a:pos x="0" y="0"/>
              </a:cxn>
              <a:cxn ang="0">
                <a:pos x="10" y="1"/>
              </a:cxn>
              <a:cxn ang="0">
                <a:pos x="24" y="3"/>
              </a:cxn>
              <a:cxn ang="0">
                <a:pos x="43" y="3"/>
              </a:cxn>
              <a:cxn ang="0">
                <a:pos x="67" y="3"/>
              </a:cxn>
              <a:cxn ang="0">
                <a:pos x="137" y="0"/>
              </a:cxn>
              <a:cxn ang="0">
                <a:pos x="137" y="824"/>
              </a:cxn>
              <a:cxn ang="0">
                <a:pos x="153" y="824"/>
              </a:cxn>
            </a:cxnLst>
            <a:rect l="0" t="0" r="r" b="b"/>
            <a:pathLst>
              <a:path w="939" h="1080">
                <a:moveTo>
                  <a:pt x="153" y="824"/>
                </a:moveTo>
                <a:lnTo>
                  <a:pt x="870" y="0"/>
                </a:lnTo>
                <a:lnTo>
                  <a:pt x="939" y="0"/>
                </a:lnTo>
                <a:lnTo>
                  <a:pt x="939" y="1080"/>
                </a:lnTo>
                <a:lnTo>
                  <a:pt x="920" y="1077"/>
                </a:lnTo>
                <a:lnTo>
                  <a:pt x="901" y="1075"/>
                </a:lnTo>
                <a:lnTo>
                  <a:pt x="885" y="1075"/>
                </a:lnTo>
                <a:lnTo>
                  <a:pt x="870" y="1074"/>
                </a:lnTo>
                <a:lnTo>
                  <a:pt x="858" y="1075"/>
                </a:lnTo>
                <a:lnTo>
                  <a:pt x="842" y="1075"/>
                </a:lnTo>
                <a:lnTo>
                  <a:pt x="823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6" y="218"/>
                </a:lnTo>
                <a:lnTo>
                  <a:pt x="128" y="984"/>
                </a:lnTo>
                <a:lnTo>
                  <a:pt x="103" y="1011"/>
                </a:lnTo>
                <a:lnTo>
                  <a:pt x="82" y="1035"/>
                </a:lnTo>
                <a:lnTo>
                  <a:pt x="63" y="1058"/>
                </a:lnTo>
                <a:lnTo>
                  <a:pt x="47" y="1080"/>
                </a:lnTo>
                <a:lnTo>
                  <a:pt x="0" y="1080"/>
                </a:lnTo>
                <a:lnTo>
                  <a:pt x="0" y="0"/>
                </a:lnTo>
                <a:lnTo>
                  <a:pt x="10" y="1"/>
                </a:lnTo>
                <a:lnTo>
                  <a:pt x="24" y="3"/>
                </a:lnTo>
                <a:lnTo>
                  <a:pt x="43" y="3"/>
                </a:lnTo>
                <a:lnTo>
                  <a:pt x="67" y="3"/>
                </a:lnTo>
                <a:lnTo>
                  <a:pt x="137" y="0"/>
                </a:lnTo>
                <a:lnTo>
                  <a:pt x="137" y="824"/>
                </a:lnTo>
                <a:lnTo>
                  <a:pt x="153" y="8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Freeform 28"/>
          <p:cNvSpPr>
            <a:spLocks/>
          </p:cNvSpPr>
          <p:nvPr/>
        </p:nvSpPr>
        <p:spPr bwMode="auto">
          <a:xfrm>
            <a:off x="1808192" y="178175"/>
            <a:ext cx="69584" cy="96188"/>
          </a:xfrm>
          <a:custGeom>
            <a:avLst/>
            <a:gdLst/>
            <a:ahLst/>
            <a:cxnLst>
              <a:cxn ang="0">
                <a:pos x="138" y="530"/>
              </a:cxn>
              <a:cxn ang="0">
                <a:pos x="138" y="1081"/>
              </a:cxn>
              <a:cxn ang="0">
                <a:pos x="111" y="1078"/>
              </a:cxn>
              <a:cxn ang="0">
                <a:pos x="98" y="1077"/>
              </a:cxn>
              <a:cxn ang="0">
                <a:pos x="91" y="1077"/>
              </a:cxn>
              <a:cxn ang="0">
                <a:pos x="69" y="1075"/>
              </a:cxn>
              <a:cxn ang="0">
                <a:pos x="38" y="1077"/>
              </a:cxn>
              <a:cxn ang="0">
                <a:pos x="0" y="1081"/>
              </a:cxn>
              <a:cxn ang="0">
                <a:pos x="0" y="1"/>
              </a:cxn>
              <a:cxn ang="0">
                <a:pos x="40" y="3"/>
              </a:cxn>
              <a:cxn ang="0">
                <a:pos x="69" y="4"/>
              </a:cxn>
              <a:cxn ang="0">
                <a:pos x="96" y="3"/>
              </a:cxn>
              <a:cxn ang="0">
                <a:pos x="138" y="1"/>
              </a:cxn>
              <a:cxn ang="0">
                <a:pos x="138" y="488"/>
              </a:cxn>
              <a:cxn ang="0">
                <a:pos x="143" y="490"/>
              </a:cxn>
              <a:cxn ang="0">
                <a:pos x="146" y="491"/>
              </a:cxn>
              <a:cxn ang="0">
                <a:pos x="153" y="490"/>
              </a:cxn>
              <a:cxn ang="0">
                <a:pos x="161" y="488"/>
              </a:cxn>
              <a:cxn ang="0">
                <a:pos x="169" y="484"/>
              </a:cxn>
              <a:cxn ang="0">
                <a:pos x="179" y="479"/>
              </a:cxn>
              <a:cxn ang="0">
                <a:pos x="185" y="473"/>
              </a:cxn>
              <a:cxn ang="0">
                <a:pos x="193" y="466"/>
              </a:cxn>
              <a:cxn ang="0">
                <a:pos x="203" y="459"/>
              </a:cxn>
              <a:cxn ang="0">
                <a:pos x="213" y="450"/>
              </a:cxn>
              <a:cxn ang="0">
                <a:pos x="223" y="440"/>
              </a:cxn>
              <a:cxn ang="0">
                <a:pos x="235" y="429"/>
              </a:cxn>
              <a:cxn ang="0">
                <a:pos x="247" y="416"/>
              </a:cxn>
              <a:cxn ang="0">
                <a:pos x="262" y="402"/>
              </a:cxn>
              <a:cxn ang="0">
                <a:pos x="650" y="1"/>
              </a:cxn>
              <a:cxn ang="0">
                <a:pos x="686" y="3"/>
              </a:cxn>
              <a:cxn ang="0">
                <a:pos x="713" y="4"/>
              </a:cxn>
              <a:cxn ang="0">
                <a:pos x="738" y="3"/>
              </a:cxn>
              <a:cxn ang="0">
                <a:pos x="774" y="0"/>
              </a:cxn>
              <a:cxn ang="0">
                <a:pos x="416" y="345"/>
              </a:cxn>
              <a:cxn ang="0">
                <a:pos x="281" y="480"/>
              </a:cxn>
              <a:cxn ang="0">
                <a:pos x="415" y="630"/>
              </a:cxn>
              <a:cxn ang="0">
                <a:pos x="568" y="804"/>
              </a:cxn>
              <a:cxn ang="0">
                <a:pos x="666" y="915"/>
              </a:cxn>
              <a:cxn ang="0">
                <a:pos x="792" y="1073"/>
              </a:cxn>
              <a:cxn ang="0">
                <a:pos x="792" y="1081"/>
              </a:cxn>
              <a:cxn ang="0">
                <a:pos x="758" y="1078"/>
              </a:cxn>
              <a:cxn ang="0">
                <a:pos x="747" y="1078"/>
              </a:cxn>
              <a:cxn ang="0">
                <a:pos x="742" y="1077"/>
              </a:cxn>
              <a:cxn ang="0">
                <a:pos x="733" y="1077"/>
              </a:cxn>
              <a:cxn ang="0">
                <a:pos x="706" y="1075"/>
              </a:cxn>
              <a:cxn ang="0">
                <a:pos x="666" y="1077"/>
              </a:cxn>
              <a:cxn ang="0">
                <a:pos x="617" y="1081"/>
              </a:cxn>
              <a:cxn ang="0">
                <a:pos x="589" y="1039"/>
              </a:cxn>
              <a:cxn ang="0">
                <a:pos x="560" y="1001"/>
              </a:cxn>
              <a:cxn ang="0">
                <a:pos x="535" y="967"/>
              </a:cxn>
              <a:cxn ang="0">
                <a:pos x="509" y="937"/>
              </a:cxn>
              <a:cxn ang="0">
                <a:pos x="166" y="535"/>
              </a:cxn>
              <a:cxn ang="0">
                <a:pos x="161" y="531"/>
              </a:cxn>
              <a:cxn ang="0">
                <a:pos x="155" y="529"/>
              </a:cxn>
              <a:cxn ang="0">
                <a:pos x="149" y="526"/>
              </a:cxn>
              <a:cxn ang="0">
                <a:pos x="143" y="526"/>
              </a:cxn>
              <a:cxn ang="0">
                <a:pos x="143" y="526"/>
              </a:cxn>
              <a:cxn ang="0">
                <a:pos x="139" y="528"/>
              </a:cxn>
              <a:cxn ang="0">
                <a:pos x="139" y="529"/>
              </a:cxn>
              <a:cxn ang="0">
                <a:pos x="138" y="530"/>
              </a:cxn>
            </a:cxnLst>
            <a:rect l="0" t="0" r="r" b="b"/>
            <a:pathLst>
              <a:path w="792" h="1081">
                <a:moveTo>
                  <a:pt x="138" y="530"/>
                </a:moveTo>
                <a:lnTo>
                  <a:pt x="138" y="1081"/>
                </a:lnTo>
                <a:lnTo>
                  <a:pt x="111" y="1078"/>
                </a:lnTo>
                <a:lnTo>
                  <a:pt x="98" y="1077"/>
                </a:lnTo>
                <a:lnTo>
                  <a:pt x="91" y="1077"/>
                </a:lnTo>
                <a:lnTo>
                  <a:pt x="69" y="1075"/>
                </a:lnTo>
                <a:lnTo>
                  <a:pt x="38" y="1077"/>
                </a:lnTo>
                <a:lnTo>
                  <a:pt x="0" y="1081"/>
                </a:lnTo>
                <a:lnTo>
                  <a:pt x="0" y="1"/>
                </a:lnTo>
                <a:lnTo>
                  <a:pt x="40" y="3"/>
                </a:lnTo>
                <a:lnTo>
                  <a:pt x="69" y="4"/>
                </a:lnTo>
                <a:lnTo>
                  <a:pt x="96" y="3"/>
                </a:lnTo>
                <a:lnTo>
                  <a:pt x="138" y="1"/>
                </a:lnTo>
                <a:lnTo>
                  <a:pt x="138" y="488"/>
                </a:lnTo>
                <a:lnTo>
                  <a:pt x="143" y="490"/>
                </a:lnTo>
                <a:lnTo>
                  <a:pt x="146" y="491"/>
                </a:lnTo>
                <a:lnTo>
                  <a:pt x="153" y="490"/>
                </a:lnTo>
                <a:lnTo>
                  <a:pt x="161" y="488"/>
                </a:lnTo>
                <a:lnTo>
                  <a:pt x="169" y="484"/>
                </a:lnTo>
                <a:lnTo>
                  <a:pt x="179" y="479"/>
                </a:lnTo>
                <a:lnTo>
                  <a:pt x="185" y="473"/>
                </a:lnTo>
                <a:lnTo>
                  <a:pt x="193" y="466"/>
                </a:lnTo>
                <a:lnTo>
                  <a:pt x="203" y="459"/>
                </a:lnTo>
                <a:lnTo>
                  <a:pt x="213" y="450"/>
                </a:lnTo>
                <a:lnTo>
                  <a:pt x="223" y="440"/>
                </a:lnTo>
                <a:lnTo>
                  <a:pt x="235" y="429"/>
                </a:lnTo>
                <a:lnTo>
                  <a:pt x="247" y="416"/>
                </a:lnTo>
                <a:lnTo>
                  <a:pt x="262" y="402"/>
                </a:lnTo>
                <a:lnTo>
                  <a:pt x="650" y="1"/>
                </a:lnTo>
                <a:lnTo>
                  <a:pt x="686" y="3"/>
                </a:lnTo>
                <a:lnTo>
                  <a:pt x="713" y="4"/>
                </a:lnTo>
                <a:lnTo>
                  <a:pt x="738" y="3"/>
                </a:lnTo>
                <a:lnTo>
                  <a:pt x="774" y="0"/>
                </a:lnTo>
                <a:lnTo>
                  <a:pt x="416" y="345"/>
                </a:lnTo>
                <a:lnTo>
                  <a:pt x="281" y="480"/>
                </a:lnTo>
                <a:lnTo>
                  <a:pt x="415" y="630"/>
                </a:lnTo>
                <a:lnTo>
                  <a:pt x="568" y="804"/>
                </a:lnTo>
                <a:lnTo>
                  <a:pt x="666" y="915"/>
                </a:lnTo>
                <a:lnTo>
                  <a:pt x="792" y="1073"/>
                </a:lnTo>
                <a:lnTo>
                  <a:pt x="792" y="1081"/>
                </a:lnTo>
                <a:lnTo>
                  <a:pt x="758" y="1078"/>
                </a:lnTo>
                <a:lnTo>
                  <a:pt x="747" y="1078"/>
                </a:lnTo>
                <a:lnTo>
                  <a:pt x="742" y="1077"/>
                </a:lnTo>
                <a:lnTo>
                  <a:pt x="733" y="1077"/>
                </a:lnTo>
                <a:lnTo>
                  <a:pt x="706" y="1075"/>
                </a:lnTo>
                <a:lnTo>
                  <a:pt x="666" y="1077"/>
                </a:lnTo>
                <a:lnTo>
                  <a:pt x="617" y="1081"/>
                </a:lnTo>
                <a:lnTo>
                  <a:pt x="589" y="1039"/>
                </a:lnTo>
                <a:lnTo>
                  <a:pt x="560" y="1001"/>
                </a:lnTo>
                <a:lnTo>
                  <a:pt x="535" y="967"/>
                </a:lnTo>
                <a:lnTo>
                  <a:pt x="509" y="937"/>
                </a:lnTo>
                <a:lnTo>
                  <a:pt x="166" y="535"/>
                </a:lnTo>
                <a:lnTo>
                  <a:pt x="161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3" y="526"/>
                </a:lnTo>
                <a:lnTo>
                  <a:pt x="139" y="528"/>
                </a:lnTo>
                <a:lnTo>
                  <a:pt x="139" y="529"/>
                </a:lnTo>
                <a:lnTo>
                  <a:pt x="138" y="5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Freeform 29"/>
          <p:cNvSpPr>
            <a:spLocks/>
          </p:cNvSpPr>
          <p:nvPr/>
        </p:nvSpPr>
        <p:spPr bwMode="auto">
          <a:xfrm>
            <a:off x="1706861" y="176671"/>
            <a:ext cx="83199" cy="102200"/>
          </a:xfrm>
          <a:custGeom>
            <a:avLst/>
            <a:gdLst/>
            <a:ahLst/>
            <a:cxnLst>
              <a:cxn ang="0">
                <a:pos x="15" y="708"/>
              </a:cxn>
              <a:cxn ang="0">
                <a:pos x="0" y="589"/>
              </a:cxn>
              <a:cxn ang="0">
                <a:pos x="2" y="494"/>
              </a:cxn>
              <a:cxn ang="0">
                <a:pos x="14" y="415"/>
              </a:cxn>
              <a:cxn ang="0">
                <a:pos x="35" y="341"/>
              </a:cxn>
              <a:cxn ang="0">
                <a:pos x="67" y="273"/>
              </a:cxn>
              <a:cxn ang="0">
                <a:pos x="108" y="212"/>
              </a:cxn>
              <a:cxn ang="0">
                <a:pos x="156" y="159"/>
              </a:cxn>
              <a:cxn ang="0">
                <a:pos x="212" y="113"/>
              </a:cxn>
              <a:cxn ang="0">
                <a:pos x="275" y="75"/>
              </a:cxn>
              <a:cxn ang="0">
                <a:pos x="343" y="44"/>
              </a:cxn>
              <a:cxn ang="0">
                <a:pos x="417" y="21"/>
              </a:cxn>
              <a:cxn ang="0">
                <a:pos x="493" y="6"/>
              </a:cxn>
              <a:cxn ang="0">
                <a:pos x="572" y="0"/>
              </a:cxn>
              <a:cxn ang="0">
                <a:pos x="680" y="4"/>
              </a:cxn>
              <a:cxn ang="0">
                <a:pos x="796" y="25"/>
              </a:cxn>
              <a:cxn ang="0">
                <a:pos x="906" y="61"/>
              </a:cxn>
              <a:cxn ang="0">
                <a:pos x="906" y="159"/>
              </a:cxn>
              <a:cxn ang="0">
                <a:pos x="865" y="171"/>
              </a:cxn>
              <a:cxn ang="0">
                <a:pos x="784" y="113"/>
              </a:cxn>
              <a:cxn ang="0">
                <a:pos x="692" y="75"/>
              </a:cxn>
              <a:cxn ang="0">
                <a:pos x="623" y="61"/>
              </a:cxn>
              <a:cxn ang="0">
                <a:pos x="553" y="60"/>
              </a:cxn>
              <a:cxn ang="0">
                <a:pos x="490" y="69"/>
              </a:cxn>
              <a:cxn ang="0">
                <a:pos x="430" y="86"/>
              </a:cxn>
              <a:cxn ang="0">
                <a:pos x="376" y="111"/>
              </a:cxn>
              <a:cxn ang="0">
                <a:pos x="328" y="144"/>
              </a:cxn>
              <a:cxn ang="0">
                <a:pos x="285" y="184"/>
              </a:cxn>
              <a:cxn ang="0">
                <a:pos x="232" y="257"/>
              </a:cxn>
              <a:cxn ang="0">
                <a:pos x="182" y="372"/>
              </a:cxn>
              <a:cxn ang="0">
                <a:pos x="157" y="497"/>
              </a:cxn>
              <a:cxn ang="0">
                <a:pos x="158" y="635"/>
              </a:cxn>
              <a:cxn ang="0">
                <a:pos x="183" y="765"/>
              </a:cxn>
              <a:cxn ang="0">
                <a:pos x="236" y="877"/>
              </a:cxn>
              <a:cxn ang="0">
                <a:pos x="312" y="964"/>
              </a:cxn>
              <a:cxn ang="0">
                <a:pos x="382" y="1013"/>
              </a:cxn>
              <a:cxn ang="0">
                <a:pos x="460" y="1045"/>
              </a:cxn>
              <a:cxn ang="0">
                <a:pos x="576" y="1060"/>
              </a:cxn>
              <a:cxn ang="0">
                <a:pos x="652" y="1055"/>
              </a:cxn>
              <a:cxn ang="0">
                <a:pos x="723" y="1037"/>
              </a:cxn>
              <a:cxn ang="0">
                <a:pos x="837" y="985"/>
              </a:cxn>
              <a:cxn ang="0">
                <a:pos x="911" y="934"/>
              </a:cxn>
              <a:cxn ang="0">
                <a:pos x="825" y="1073"/>
              </a:cxn>
              <a:cxn ang="0">
                <a:pos x="712" y="1107"/>
              </a:cxn>
              <a:cxn ang="0">
                <a:pos x="586" y="1122"/>
              </a:cxn>
              <a:cxn ang="0">
                <a:pos x="461" y="1116"/>
              </a:cxn>
              <a:cxn ang="0">
                <a:pos x="349" y="1092"/>
              </a:cxn>
              <a:cxn ang="0">
                <a:pos x="249" y="1049"/>
              </a:cxn>
              <a:cxn ang="0">
                <a:pos x="167" y="988"/>
              </a:cxn>
              <a:cxn ang="0">
                <a:pos x="99" y="910"/>
              </a:cxn>
              <a:cxn ang="0">
                <a:pos x="48" y="816"/>
              </a:cxn>
            </a:cxnLst>
            <a:rect l="0" t="0" r="r" b="b"/>
            <a:pathLst>
              <a:path w="931" h="1122">
                <a:moveTo>
                  <a:pt x="37" y="789"/>
                </a:moveTo>
                <a:lnTo>
                  <a:pt x="29" y="763"/>
                </a:lnTo>
                <a:lnTo>
                  <a:pt x="21" y="735"/>
                </a:lnTo>
                <a:lnTo>
                  <a:pt x="15" y="708"/>
                </a:lnTo>
                <a:lnTo>
                  <a:pt x="10" y="679"/>
                </a:lnTo>
                <a:lnTo>
                  <a:pt x="5" y="649"/>
                </a:lnTo>
                <a:lnTo>
                  <a:pt x="2" y="620"/>
                </a:lnTo>
                <a:lnTo>
                  <a:pt x="0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2" y="494"/>
                </a:lnTo>
                <a:lnTo>
                  <a:pt x="4" y="473"/>
                </a:lnTo>
                <a:lnTo>
                  <a:pt x="8" y="454"/>
                </a:lnTo>
                <a:lnTo>
                  <a:pt x="11" y="434"/>
                </a:lnTo>
                <a:lnTo>
                  <a:pt x="14" y="415"/>
                </a:lnTo>
                <a:lnTo>
                  <a:pt x="18" y="396"/>
                </a:lnTo>
                <a:lnTo>
                  <a:pt x="24" y="378"/>
                </a:lnTo>
                <a:lnTo>
                  <a:pt x="30" y="359"/>
                </a:lnTo>
                <a:lnTo>
                  <a:pt x="35" y="341"/>
                </a:lnTo>
                <a:lnTo>
                  <a:pt x="43" y="323"/>
                </a:lnTo>
                <a:lnTo>
                  <a:pt x="50" y="306"/>
                </a:lnTo>
                <a:lnTo>
                  <a:pt x="58" y="290"/>
                </a:lnTo>
                <a:lnTo>
                  <a:pt x="67" y="273"/>
                </a:lnTo>
                <a:lnTo>
                  <a:pt x="76" y="258"/>
                </a:lnTo>
                <a:lnTo>
                  <a:pt x="86" y="242"/>
                </a:lnTo>
                <a:lnTo>
                  <a:pt x="97" y="227"/>
                </a:lnTo>
                <a:lnTo>
                  <a:pt x="108" y="212"/>
                </a:lnTo>
                <a:lnTo>
                  <a:pt x="119" y="198"/>
                </a:lnTo>
                <a:lnTo>
                  <a:pt x="132" y="184"/>
                </a:lnTo>
                <a:lnTo>
                  <a:pt x="143" y="172"/>
                </a:lnTo>
                <a:lnTo>
                  <a:pt x="156" y="159"/>
                </a:lnTo>
                <a:lnTo>
                  <a:pt x="170" y="147"/>
                </a:lnTo>
                <a:lnTo>
                  <a:pt x="183" y="136"/>
                </a:lnTo>
                <a:lnTo>
                  <a:pt x="197" y="124"/>
                </a:lnTo>
                <a:lnTo>
                  <a:pt x="212" y="113"/>
                </a:lnTo>
                <a:lnTo>
                  <a:pt x="227" y="103"/>
                </a:lnTo>
                <a:lnTo>
                  <a:pt x="242" y="93"/>
                </a:lnTo>
                <a:lnTo>
                  <a:pt x="258" y="84"/>
                </a:lnTo>
                <a:lnTo>
                  <a:pt x="275" y="75"/>
                </a:lnTo>
                <a:lnTo>
                  <a:pt x="292" y="67"/>
                </a:lnTo>
                <a:lnTo>
                  <a:pt x="308" y="59"/>
                </a:lnTo>
                <a:lnTo>
                  <a:pt x="325" y="51"/>
                </a:lnTo>
                <a:lnTo>
                  <a:pt x="343" y="44"/>
                </a:lnTo>
                <a:lnTo>
                  <a:pt x="361" y="38"/>
                </a:lnTo>
                <a:lnTo>
                  <a:pt x="379" y="31"/>
                </a:lnTo>
                <a:lnTo>
                  <a:pt x="397" y="26"/>
                </a:lnTo>
                <a:lnTo>
                  <a:pt x="417" y="21"/>
                </a:lnTo>
                <a:lnTo>
                  <a:pt x="435" y="17"/>
                </a:lnTo>
                <a:lnTo>
                  <a:pt x="454" y="12"/>
                </a:lnTo>
                <a:lnTo>
                  <a:pt x="473" y="9"/>
                </a:lnTo>
                <a:lnTo>
                  <a:pt x="493" y="6"/>
                </a:lnTo>
                <a:lnTo>
                  <a:pt x="512" y="4"/>
                </a:lnTo>
                <a:lnTo>
                  <a:pt x="532" y="2"/>
                </a:lnTo>
                <a:lnTo>
                  <a:pt x="552" y="1"/>
                </a:lnTo>
                <a:lnTo>
                  <a:pt x="572" y="0"/>
                </a:lnTo>
                <a:lnTo>
                  <a:pt x="593" y="0"/>
                </a:lnTo>
                <a:lnTo>
                  <a:pt x="622" y="1"/>
                </a:lnTo>
                <a:lnTo>
                  <a:pt x="652" y="2"/>
                </a:lnTo>
                <a:lnTo>
                  <a:pt x="680" y="4"/>
                </a:lnTo>
                <a:lnTo>
                  <a:pt x="710" y="7"/>
                </a:lnTo>
                <a:lnTo>
                  <a:pt x="739" y="12"/>
                </a:lnTo>
                <a:lnTo>
                  <a:pt x="767" y="18"/>
                </a:lnTo>
                <a:lnTo>
                  <a:pt x="796" y="25"/>
                </a:lnTo>
                <a:lnTo>
                  <a:pt x="824" y="33"/>
                </a:lnTo>
                <a:lnTo>
                  <a:pt x="852" y="41"/>
                </a:lnTo>
                <a:lnTo>
                  <a:pt x="879" y="51"/>
                </a:lnTo>
                <a:lnTo>
                  <a:pt x="906" y="61"/>
                </a:lnTo>
                <a:lnTo>
                  <a:pt x="931" y="73"/>
                </a:lnTo>
                <a:lnTo>
                  <a:pt x="923" y="98"/>
                </a:lnTo>
                <a:lnTo>
                  <a:pt x="914" y="127"/>
                </a:lnTo>
                <a:lnTo>
                  <a:pt x="906" y="159"/>
                </a:lnTo>
                <a:lnTo>
                  <a:pt x="899" y="194"/>
                </a:lnTo>
                <a:lnTo>
                  <a:pt x="888" y="195"/>
                </a:lnTo>
                <a:lnTo>
                  <a:pt x="877" y="183"/>
                </a:lnTo>
                <a:lnTo>
                  <a:pt x="865" y="171"/>
                </a:lnTo>
                <a:lnTo>
                  <a:pt x="849" y="157"/>
                </a:lnTo>
                <a:lnTo>
                  <a:pt x="830" y="142"/>
                </a:lnTo>
                <a:lnTo>
                  <a:pt x="808" y="127"/>
                </a:lnTo>
                <a:lnTo>
                  <a:pt x="784" y="113"/>
                </a:lnTo>
                <a:lnTo>
                  <a:pt x="757" y="99"/>
                </a:lnTo>
                <a:lnTo>
                  <a:pt x="726" y="86"/>
                </a:lnTo>
                <a:lnTo>
                  <a:pt x="709" y="80"/>
                </a:lnTo>
                <a:lnTo>
                  <a:pt x="692" y="75"/>
                </a:lnTo>
                <a:lnTo>
                  <a:pt x="676" y="70"/>
                </a:lnTo>
                <a:lnTo>
                  <a:pt x="658" y="67"/>
                </a:lnTo>
                <a:lnTo>
                  <a:pt x="641" y="63"/>
                </a:lnTo>
                <a:lnTo>
                  <a:pt x="623" y="61"/>
                </a:lnTo>
                <a:lnTo>
                  <a:pt x="605" y="60"/>
                </a:lnTo>
                <a:lnTo>
                  <a:pt x="587" y="59"/>
                </a:lnTo>
                <a:lnTo>
                  <a:pt x="570" y="59"/>
                </a:lnTo>
                <a:lnTo>
                  <a:pt x="553" y="60"/>
                </a:lnTo>
                <a:lnTo>
                  <a:pt x="537" y="61"/>
                </a:lnTo>
                <a:lnTo>
                  <a:pt x="520" y="63"/>
                </a:lnTo>
                <a:lnTo>
                  <a:pt x="504" y="65"/>
                </a:lnTo>
                <a:lnTo>
                  <a:pt x="490" y="69"/>
                </a:lnTo>
                <a:lnTo>
                  <a:pt x="474" y="72"/>
                </a:lnTo>
                <a:lnTo>
                  <a:pt x="459" y="76"/>
                </a:lnTo>
                <a:lnTo>
                  <a:pt x="444" y="80"/>
                </a:lnTo>
                <a:lnTo>
                  <a:pt x="430" y="86"/>
                </a:lnTo>
                <a:lnTo>
                  <a:pt x="417" y="91"/>
                </a:lnTo>
                <a:lnTo>
                  <a:pt x="403" y="97"/>
                </a:lnTo>
                <a:lnTo>
                  <a:pt x="389" y="104"/>
                </a:lnTo>
                <a:lnTo>
                  <a:pt x="376" y="111"/>
                </a:lnTo>
                <a:lnTo>
                  <a:pt x="364" y="119"/>
                </a:lnTo>
                <a:lnTo>
                  <a:pt x="352" y="126"/>
                </a:lnTo>
                <a:lnTo>
                  <a:pt x="339" y="134"/>
                </a:lnTo>
                <a:lnTo>
                  <a:pt x="328" y="144"/>
                </a:lnTo>
                <a:lnTo>
                  <a:pt x="317" y="154"/>
                </a:lnTo>
                <a:lnTo>
                  <a:pt x="306" y="163"/>
                </a:lnTo>
                <a:lnTo>
                  <a:pt x="296" y="174"/>
                </a:lnTo>
                <a:lnTo>
                  <a:pt x="285" y="184"/>
                </a:lnTo>
                <a:lnTo>
                  <a:pt x="276" y="195"/>
                </a:lnTo>
                <a:lnTo>
                  <a:pt x="266" y="207"/>
                </a:lnTo>
                <a:lnTo>
                  <a:pt x="248" y="231"/>
                </a:lnTo>
                <a:lnTo>
                  <a:pt x="232" y="257"/>
                </a:lnTo>
                <a:lnTo>
                  <a:pt x="217" y="283"/>
                </a:lnTo>
                <a:lnTo>
                  <a:pt x="204" y="313"/>
                </a:lnTo>
                <a:lnTo>
                  <a:pt x="192" y="341"/>
                </a:lnTo>
                <a:lnTo>
                  <a:pt x="182" y="372"/>
                </a:lnTo>
                <a:lnTo>
                  <a:pt x="174" y="402"/>
                </a:lnTo>
                <a:lnTo>
                  <a:pt x="167" y="434"/>
                </a:lnTo>
                <a:lnTo>
                  <a:pt x="161" y="466"/>
                </a:lnTo>
                <a:lnTo>
                  <a:pt x="157" y="497"/>
                </a:lnTo>
                <a:lnTo>
                  <a:pt x="155" y="530"/>
                </a:lnTo>
                <a:lnTo>
                  <a:pt x="154" y="564"/>
                </a:lnTo>
                <a:lnTo>
                  <a:pt x="155" y="600"/>
                </a:lnTo>
                <a:lnTo>
                  <a:pt x="158" y="635"/>
                </a:lnTo>
                <a:lnTo>
                  <a:pt x="162" y="669"/>
                </a:lnTo>
                <a:lnTo>
                  <a:pt x="168" y="702"/>
                </a:lnTo>
                <a:lnTo>
                  <a:pt x="175" y="734"/>
                </a:lnTo>
                <a:lnTo>
                  <a:pt x="183" y="765"/>
                </a:lnTo>
                <a:lnTo>
                  <a:pt x="194" y="795"/>
                </a:lnTo>
                <a:lnTo>
                  <a:pt x="206" y="824"/>
                </a:lnTo>
                <a:lnTo>
                  <a:pt x="221" y="851"/>
                </a:lnTo>
                <a:lnTo>
                  <a:pt x="236" y="877"/>
                </a:lnTo>
                <a:lnTo>
                  <a:pt x="253" y="902"/>
                </a:lnTo>
                <a:lnTo>
                  <a:pt x="271" y="924"/>
                </a:lnTo>
                <a:lnTo>
                  <a:pt x="290" y="945"/>
                </a:lnTo>
                <a:lnTo>
                  <a:pt x="312" y="964"/>
                </a:lnTo>
                <a:lnTo>
                  <a:pt x="333" y="983"/>
                </a:lnTo>
                <a:lnTo>
                  <a:pt x="357" y="998"/>
                </a:lnTo>
                <a:lnTo>
                  <a:pt x="369" y="1006"/>
                </a:lnTo>
                <a:lnTo>
                  <a:pt x="382" y="1013"/>
                </a:lnTo>
                <a:lnTo>
                  <a:pt x="393" y="1020"/>
                </a:lnTo>
                <a:lnTo>
                  <a:pt x="407" y="1026"/>
                </a:lnTo>
                <a:lnTo>
                  <a:pt x="432" y="1037"/>
                </a:lnTo>
                <a:lnTo>
                  <a:pt x="460" y="1045"/>
                </a:lnTo>
                <a:lnTo>
                  <a:pt x="487" y="1052"/>
                </a:lnTo>
                <a:lnTo>
                  <a:pt x="516" y="1056"/>
                </a:lnTo>
                <a:lnTo>
                  <a:pt x="546" y="1059"/>
                </a:lnTo>
                <a:lnTo>
                  <a:pt x="576" y="1060"/>
                </a:lnTo>
                <a:lnTo>
                  <a:pt x="596" y="1060"/>
                </a:lnTo>
                <a:lnTo>
                  <a:pt x="615" y="1059"/>
                </a:lnTo>
                <a:lnTo>
                  <a:pt x="633" y="1057"/>
                </a:lnTo>
                <a:lnTo>
                  <a:pt x="652" y="1055"/>
                </a:lnTo>
                <a:lnTo>
                  <a:pt x="670" y="1050"/>
                </a:lnTo>
                <a:lnTo>
                  <a:pt x="688" y="1047"/>
                </a:lnTo>
                <a:lnTo>
                  <a:pt x="706" y="1042"/>
                </a:lnTo>
                <a:lnTo>
                  <a:pt x="723" y="1037"/>
                </a:lnTo>
                <a:lnTo>
                  <a:pt x="756" y="1025"/>
                </a:lnTo>
                <a:lnTo>
                  <a:pt x="786" y="1012"/>
                </a:lnTo>
                <a:lnTo>
                  <a:pt x="813" y="998"/>
                </a:lnTo>
                <a:lnTo>
                  <a:pt x="837" y="985"/>
                </a:lnTo>
                <a:lnTo>
                  <a:pt x="858" y="971"/>
                </a:lnTo>
                <a:lnTo>
                  <a:pt x="877" y="957"/>
                </a:lnTo>
                <a:lnTo>
                  <a:pt x="895" y="944"/>
                </a:lnTo>
                <a:lnTo>
                  <a:pt x="911" y="934"/>
                </a:lnTo>
                <a:lnTo>
                  <a:pt x="903" y="1031"/>
                </a:lnTo>
                <a:lnTo>
                  <a:pt x="878" y="1046"/>
                </a:lnTo>
                <a:lnTo>
                  <a:pt x="853" y="1060"/>
                </a:lnTo>
                <a:lnTo>
                  <a:pt x="825" y="1073"/>
                </a:lnTo>
                <a:lnTo>
                  <a:pt x="797" y="1084"/>
                </a:lnTo>
                <a:lnTo>
                  <a:pt x="770" y="1093"/>
                </a:lnTo>
                <a:lnTo>
                  <a:pt x="742" y="1100"/>
                </a:lnTo>
                <a:lnTo>
                  <a:pt x="712" y="1107"/>
                </a:lnTo>
                <a:lnTo>
                  <a:pt x="681" y="1112"/>
                </a:lnTo>
                <a:lnTo>
                  <a:pt x="650" y="1116"/>
                </a:lnTo>
                <a:lnTo>
                  <a:pt x="618" y="1119"/>
                </a:lnTo>
                <a:lnTo>
                  <a:pt x="586" y="1122"/>
                </a:lnTo>
                <a:lnTo>
                  <a:pt x="554" y="1122"/>
                </a:lnTo>
                <a:lnTo>
                  <a:pt x="522" y="1122"/>
                </a:lnTo>
                <a:lnTo>
                  <a:pt x="492" y="1119"/>
                </a:lnTo>
                <a:lnTo>
                  <a:pt x="461" y="1116"/>
                </a:lnTo>
                <a:lnTo>
                  <a:pt x="431" y="1112"/>
                </a:lnTo>
                <a:lnTo>
                  <a:pt x="403" y="1107"/>
                </a:lnTo>
                <a:lnTo>
                  <a:pt x="375" y="1099"/>
                </a:lnTo>
                <a:lnTo>
                  <a:pt x="349" y="1092"/>
                </a:lnTo>
                <a:lnTo>
                  <a:pt x="323" y="1082"/>
                </a:lnTo>
                <a:lnTo>
                  <a:pt x="298" y="1073"/>
                </a:lnTo>
                <a:lnTo>
                  <a:pt x="274" y="1061"/>
                </a:lnTo>
                <a:lnTo>
                  <a:pt x="249" y="1049"/>
                </a:lnTo>
                <a:lnTo>
                  <a:pt x="227" y="1036"/>
                </a:lnTo>
                <a:lnTo>
                  <a:pt x="206" y="1021"/>
                </a:lnTo>
                <a:lnTo>
                  <a:pt x="186" y="1005"/>
                </a:lnTo>
                <a:lnTo>
                  <a:pt x="167" y="988"/>
                </a:lnTo>
                <a:lnTo>
                  <a:pt x="147" y="970"/>
                </a:lnTo>
                <a:lnTo>
                  <a:pt x="130" y="951"/>
                </a:lnTo>
                <a:lnTo>
                  <a:pt x="115" y="932"/>
                </a:lnTo>
                <a:lnTo>
                  <a:pt x="99" y="910"/>
                </a:lnTo>
                <a:lnTo>
                  <a:pt x="85" y="888"/>
                </a:lnTo>
                <a:lnTo>
                  <a:pt x="71" y="865"/>
                </a:lnTo>
                <a:lnTo>
                  <a:pt x="58" y="841"/>
                </a:lnTo>
                <a:lnTo>
                  <a:pt x="48" y="816"/>
                </a:lnTo>
                <a:lnTo>
                  <a:pt x="37" y="78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Freeform 30"/>
          <p:cNvSpPr>
            <a:spLocks noEditPoints="1"/>
          </p:cNvSpPr>
          <p:nvPr/>
        </p:nvSpPr>
        <p:spPr bwMode="auto">
          <a:xfrm>
            <a:off x="1634235" y="178175"/>
            <a:ext cx="60508" cy="96188"/>
          </a:xfrm>
          <a:custGeom>
            <a:avLst/>
            <a:gdLst/>
            <a:ahLst/>
            <a:cxnLst>
              <a:cxn ang="0">
                <a:pos x="280" y="60"/>
              </a:cxn>
              <a:cxn ang="0">
                <a:pos x="139" y="60"/>
              </a:cxn>
              <a:cxn ang="0">
                <a:pos x="216" y="525"/>
              </a:cxn>
              <a:cxn ang="0">
                <a:pos x="246" y="522"/>
              </a:cxn>
              <a:cxn ang="0">
                <a:pos x="283" y="521"/>
              </a:cxn>
              <a:cxn ang="0">
                <a:pos x="332" y="516"/>
              </a:cxn>
              <a:cxn ang="0">
                <a:pos x="382" y="502"/>
              </a:cxn>
              <a:cxn ang="0">
                <a:pos x="427" y="480"/>
              </a:cxn>
              <a:cxn ang="0">
                <a:pos x="466" y="452"/>
              </a:cxn>
              <a:cxn ang="0">
                <a:pos x="497" y="418"/>
              </a:cxn>
              <a:cxn ang="0">
                <a:pos x="520" y="378"/>
              </a:cxn>
              <a:cxn ang="0">
                <a:pos x="536" y="333"/>
              </a:cxn>
              <a:cxn ang="0">
                <a:pos x="543" y="283"/>
              </a:cxn>
              <a:cxn ang="0">
                <a:pos x="542" y="240"/>
              </a:cxn>
              <a:cxn ang="0">
                <a:pos x="537" y="203"/>
              </a:cxn>
              <a:cxn ang="0">
                <a:pos x="525" y="168"/>
              </a:cxn>
              <a:cxn ang="0">
                <a:pos x="507" y="137"/>
              </a:cxn>
              <a:cxn ang="0">
                <a:pos x="485" y="110"/>
              </a:cxn>
              <a:cxn ang="0">
                <a:pos x="457" y="89"/>
              </a:cxn>
              <a:cxn ang="0">
                <a:pos x="422" y="74"/>
              </a:cxn>
              <a:cxn ang="0">
                <a:pos x="380" y="65"/>
              </a:cxn>
              <a:cxn ang="0">
                <a:pos x="351" y="63"/>
              </a:cxn>
              <a:cxn ang="0">
                <a:pos x="310" y="586"/>
              </a:cxn>
              <a:cxn ang="0">
                <a:pos x="272" y="588"/>
              </a:cxn>
              <a:cxn ang="0">
                <a:pos x="240" y="588"/>
              </a:cxn>
              <a:cxn ang="0">
                <a:pos x="220" y="586"/>
              </a:cxn>
              <a:cxn ang="0">
                <a:pos x="183" y="584"/>
              </a:cxn>
              <a:cxn ang="0">
                <a:pos x="111" y="1077"/>
              </a:cxn>
              <a:cxn ang="0">
                <a:pos x="70" y="1074"/>
              </a:cxn>
              <a:cxn ang="0">
                <a:pos x="0" y="0"/>
              </a:cxn>
              <a:cxn ang="0">
                <a:pos x="354" y="1"/>
              </a:cxn>
              <a:cxn ang="0">
                <a:pos x="447" y="10"/>
              </a:cxn>
              <a:cxn ang="0">
                <a:pos x="523" y="24"/>
              </a:cxn>
              <a:cxn ang="0">
                <a:pos x="582" y="47"/>
              </a:cxn>
              <a:cxn ang="0">
                <a:pos x="627" y="79"/>
              </a:cxn>
              <a:cxn ang="0">
                <a:pos x="659" y="120"/>
              </a:cxn>
              <a:cxn ang="0">
                <a:pos x="679" y="172"/>
              </a:cxn>
              <a:cxn ang="0">
                <a:pos x="688" y="235"/>
              </a:cxn>
              <a:cxn ang="0">
                <a:pos x="685" y="304"/>
              </a:cxn>
              <a:cxn ang="0">
                <a:pos x="674" y="364"/>
              </a:cxn>
              <a:cxn ang="0">
                <a:pos x="652" y="416"/>
              </a:cxn>
              <a:cxn ang="0">
                <a:pos x="619" y="460"/>
              </a:cxn>
              <a:cxn ang="0">
                <a:pos x="575" y="497"/>
              </a:cxn>
              <a:cxn ang="0">
                <a:pos x="521" y="528"/>
              </a:cxn>
              <a:cxn ang="0">
                <a:pos x="457" y="553"/>
              </a:cxn>
              <a:cxn ang="0">
                <a:pos x="379" y="574"/>
              </a:cxn>
              <a:cxn ang="0">
                <a:pos x="334" y="584"/>
              </a:cxn>
            </a:cxnLst>
            <a:rect l="0" t="0" r="r" b="b"/>
            <a:pathLst>
              <a:path w="688" h="1080">
                <a:moveTo>
                  <a:pt x="319" y="61"/>
                </a:moveTo>
                <a:lnTo>
                  <a:pt x="299" y="61"/>
                </a:lnTo>
                <a:lnTo>
                  <a:pt x="280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lnTo>
                  <a:pt x="216" y="525"/>
                </a:lnTo>
                <a:lnTo>
                  <a:pt x="222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2" y="502"/>
                </a:lnTo>
                <a:lnTo>
                  <a:pt x="398" y="496"/>
                </a:lnTo>
                <a:lnTo>
                  <a:pt x="413" y="488"/>
                </a:lnTo>
                <a:lnTo>
                  <a:pt x="427" y="480"/>
                </a:lnTo>
                <a:lnTo>
                  <a:pt x="441" y="471"/>
                </a:lnTo>
                <a:lnTo>
                  <a:pt x="453" y="462"/>
                </a:lnTo>
                <a:lnTo>
                  <a:pt x="466" y="452"/>
                </a:lnTo>
                <a:lnTo>
                  <a:pt x="477" y="442"/>
                </a:lnTo>
                <a:lnTo>
                  <a:pt x="487" y="430"/>
                </a:lnTo>
                <a:lnTo>
                  <a:pt x="497" y="418"/>
                </a:lnTo>
                <a:lnTo>
                  <a:pt x="505" y="406"/>
                </a:lnTo>
                <a:lnTo>
                  <a:pt x="514" y="392"/>
                </a:lnTo>
                <a:lnTo>
                  <a:pt x="520" y="378"/>
                </a:lnTo>
                <a:lnTo>
                  <a:pt x="527" y="363"/>
                </a:lnTo>
                <a:lnTo>
                  <a:pt x="532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3" y="283"/>
                </a:lnTo>
                <a:lnTo>
                  <a:pt x="543" y="266"/>
                </a:lnTo>
                <a:lnTo>
                  <a:pt x="543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7" y="89"/>
                </a:lnTo>
                <a:lnTo>
                  <a:pt x="445" y="84"/>
                </a:lnTo>
                <a:lnTo>
                  <a:pt x="434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5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close/>
                <a:moveTo>
                  <a:pt x="310" y="586"/>
                </a:moveTo>
                <a:lnTo>
                  <a:pt x="298" y="587"/>
                </a:lnTo>
                <a:lnTo>
                  <a:pt x="285" y="588"/>
                </a:lnTo>
                <a:lnTo>
                  <a:pt x="272" y="588"/>
                </a:lnTo>
                <a:lnTo>
                  <a:pt x="260" y="588"/>
                </a:lnTo>
                <a:lnTo>
                  <a:pt x="246" y="588"/>
                </a:lnTo>
                <a:lnTo>
                  <a:pt x="240" y="588"/>
                </a:lnTo>
                <a:lnTo>
                  <a:pt x="233" y="587"/>
                </a:lnTo>
                <a:lnTo>
                  <a:pt x="226" y="587"/>
                </a:lnTo>
                <a:lnTo>
                  <a:pt x="220" y="586"/>
                </a:lnTo>
                <a:lnTo>
                  <a:pt x="195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1" y="1077"/>
                </a:lnTo>
                <a:lnTo>
                  <a:pt x="99" y="1076"/>
                </a:lnTo>
                <a:lnTo>
                  <a:pt x="91" y="1076"/>
                </a:lnTo>
                <a:lnTo>
                  <a:pt x="70" y="1074"/>
                </a:lnTo>
                <a:lnTo>
                  <a:pt x="38" y="1076"/>
                </a:lnTo>
                <a:lnTo>
                  <a:pt x="0" y="1080"/>
                </a:lnTo>
                <a:lnTo>
                  <a:pt x="0" y="0"/>
                </a:lnTo>
                <a:lnTo>
                  <a:pt x="282" y="0"/>
                </a:lnTo>
                <a:lnTo>
                  <a:pt x="319" y="0"/>
                </a:lnTo>
                <a:lnTo>
                  <a:pt x="354" y="1"/>
                </a:lnTo>
                <a:lnTo>
                  <a:pt x="387" y="3"/>
                </a:lnTo>
                <a:lnTo>
                  <a:pt x="417" y="5"/>
                </a:lnTo>
                <a:lnTo>
                  <a:pt x="447" y="10"/>
                </a:lnTo>
                <a:lnTo>
                  <a:pt x="475" y="13"/>
                </a:lnTo>
                <a:lnTo>
                  <a:pt x="500" y="18"/>
                </a:lnTo>
                <a:lnTo>
                  <a:pt x="523" y="24"/>
                </a:lnTo>
                <a:lnTo>
                  <a:pt x="545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5" y="212"/>
                </a:lnTo>
                <a:lnTo>
                  <a:pt x="688" y="235"/>
                </a:lnTo>
                <a:lnTo>
                  <a:pt x="688" y="258"/>
                </a:lnTo>
                <a:lnTo>
                  <a:pt x="688" y="281"/>
                </a:lnTo>
                <a:lnTo>
                  <a:pt x="685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0" y="485"/>
                </a:lnTo>
                <a:lnTo>
                  <a:pt x="575" y="497"/>
                </a:lnTo>
                <a:lnTo>
                  <a:pt x="558" y="507"/>
                </a:lnTo>
                <a:lnTo>
                  <a:pt x="540" y="518"/>
                </a:lnTo>
                <a:lnTo>
                  <a:pt x="521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Freeform 31"/>
          <p:cNvSpPr>
            <a:spLocks noEditPoints="1"/>
          </p:cNvSpPr>
          <p:nvPr/>
        </p:nvSpPr>
        <p:spPr bwMode="auto">
          <a:xfrm>
            <a:off x="1538931" y="178175"/>
            <a:ext cx="69584" cy="96188"/>
          </a:xfrm>
          <a:custGeom>
            <a:avLst/>
            <a:gdLst/>
            <a:ahLst/>
            <a:cxnLst>
              <a:cxn ang="0">
                <a:pos x="203" y="51"/>
              </a:cxn>
              <a:cxn ang="0">
                <a:pos x="228" y="38"/>
              </a:cxn>
              <a:cxn ang="0">
                <a:pos x="255" y="28"/>
              </a:cxn>
              <a:cxn ang="0">
                <a:pos x="285" y="18"/>
              </a:cxn>
              <a:cxn ang="0">
                <a:pos x="318" y="11"/>
              </a:cxn>
              <a:cxn ang="0">
                <a:pos x="355" y="5"/>
              </a:cxn>
              <a:cxn ang="0">
                <a:pos x="414" y="1"/>
              </a:cxn>
              <a:cxn ang="0">
                <a:pos x="791" y="0"/>
              </a:cxn>
              <a:cxn ang="0">
                <a:pos x="765" y="1077"/>
              </a:cxn>
              <a:cxn ang="0">
                <a:pos x="746" y="1076"/>
              </a:cxn>
              <a:cxn ang="0">
                <a:pos x="700" y="1076"/>
              </a:cxn>
              <a:cxn ang="0">
                <a:pos x="653" y="1080"/>
              </a:cxn>
              <a:cxn ang="0">
                <a:pos x="592" y="552"/>
              </a:cxn>
              <a:cxn ang="0">
                <a:pos x="282" y="944"/>
              </a:cxn>
              <a:cxn ang="0">
                <a:pos x="144" y="1076"/>
              </a:cxn>
              <a:cxn ang="0">
                <a:pos x="125" y="1076"/>
              </a:cxn>
              <a:cxn ang="0">
                <a:pos x="92" y="1074"/>
              </a:cxn>
              <a:cxn ang="0">
                <a:pos x="38" y="1077"/>
              </a:cxn>
              <a:cxn ang="0">
                <a:pos x="31" y="1040"/>
              </a:cxn>
              <a:cxn ang="0">
                <a:pos x="431" y="540"/>
              </a:cxn>
              <a:cxn ang="0">
                <a:pos x="366" y="524"/>
              </a:cxn>
              <a:cxn ang="0">
                <a:pos x="306" y="502"/>
              </a:cxn>
              <a:cxn ang="0">
                <a:pos x="251" y="475"/>
              </a:cxn>
              <a:cxn ang="0">
                <a:pos x="202" y="441"/>
              </a:cxn>
              <a:cxn ang="0">
                <a:pos x="180" y="420"/>
              </a:cxn>
              <a:cxn ang="0">
                <a:pos x="160" y="399"/>
              </a:cxn>
              <a:cxn ang="0">
                <a:pos x="144" y="377"/>
              </a:cxn>
              <a:cxn ang="0">
                <a:pos x="131" y="352"/>
              </a:cxn>
              <a:cxn ang="0">
                <a:pos x="121" y="327"/>
              </a:cxn>
              <a:cxn ang="0">
                <a:pos x="113" y="299"/>
              </a:cxn>
              <a:cxn ang="0">
                <a:pos x="109" y="270"/>
              </a:cxn>
              <a:cxn ang="0">
                <a:pos x="107" y="240"/>
              </a:cxn>
              <a:cxn ang="0">
                <a:pos x="109" y="210"/>
              </a:cxn>
              <a:cxn ang="0">
                <a:pos x="112" y="183"/>
              </a:cxn>
              <a:cxn ang="0">
                <a:pos x="119" y="157"/>
              </a:cxn>
              <a:cxn ang="0">
                <a:pos x="129" y="134"/>
              </a:cxn>
              <a:cxn ang="0">
                <a:pos x="141" y="113"/>
              </a:cxn>
              <a:cxn ang="0">
                <a:pos x="156" y="92"/>
              </a:cxn>
              <a:cxn ang="0">
                <a:pos x="172" y="74"/>
              </a:cxn>
              <a:cxn ang="0">
                <a:pos x="192" y="58"/>
              </a:cxn>
              <a:cxn ang="0">
                <a:pos x="653" y="57"/>
              </a:cxn>
              <a:cxn ang="0">
                <a:pos x="519" y="54"/>
              </a:cxn>
              <a:cxn ang="0">
                <a:pos x="458" y="56"/>
              </a:cxn>
              <a:cxn ang="0">
                <a:pos x="421" y="60"/>
              </a:cxn>
              <a:cxn ang="0">
                <a:pos x="381" y="69"/>
              </a:cxn>
              <a:cxn ang="0">
                <a:pos x="346" y="83"/>
              </a:cxn>
              <a:cxn ang="0">
                <a:pos x="315" y="101"/>
              </a:cxn>
              <a:cxn ang="0">
                <a:pos x="291" y="123"/>
              </a:cxn>
              <a:cxn ang="0">
                <a:pos x="272" y="150"/>
              </a:cxn>
              <a:cxn ang="0">
                <a:pos x="258" y="182"/>
              </a:cxn>
              <a:cxn ang="0">
                <a:pos x="251" y="218"/>
              </a:cxn>
              <a:cxn ang="0">
                <a:pos x="248" y="258"/>
              </a:cxn>
              <a:cxn ang="0">
                <a:pos x="251" y="300"/>
              </a:cxn>
              <a:cxn ang="0">
                <a:pos x="261" y="339"/>
              </a:cxn>
              <a:cxn ang="0">
                <a:pos x="279" y="374"/>
              </a:cxn>
              <a:cxn ang="0">
                <a:pos x="304" y="404"/>
              </a:cxn>
              <a:cxn ang="0">
                <a:pos x="333" y="432"/>
              </a:cxn>
              <a:cxn ang="0">
                <a:pos x="367" y="454"/>
              </a:cxn>
              <a:cxn ang="0">
                <a:pos x="407" y="471"/>
              </a:cxn>
              <a:cxn ang="0">
                <a:pos x="450" y="484"/>
              </a:cxn>
              <a:cxn ang="0">
                <a:pos x="507" y="492"/>
              </a:cxn>
              <a:cxn ang="0">
                <a:pos x="579" y="494"/>
              </a:cxn>
            </a:cxnLst>
            <a:rect l="0" t="0" r="r" b="b"/>
            <a:pathLst>
              <a:path w="791" h="1081">
                <a:moveTo>
                  <a:pt x="192" y="58"/>
                </a:moveTo>
                <a:lnTo>
                  <a:pt x="203" y="51"/>
                </a:lnTo>
                <a:lnTo>
                  <a:pt x="215" y="45"/>
                </a:lnTo>
                <a:lnTo>
                  <a:pt x="228" y="38"/>
                </a:lnTo>
                <a:lnTo>
                  <a:pt x="240" y="33"/>
                </a:lnTo>
                <a:lnTo>
                  <a:pt x="255" y="28"/>
                </a:lnTo>
                <a:lnTo>
                  <a:pt x="269" y="22"/>
                </a:lnTo>
                <a:lnTo>
                  <a:pt x="285" y="18"/>
                </a:lnTo>
                <a:lnTo>
                  <a:pt x="301" y="15"/>
                </a:lnTo>
                <a:lnTo>
                  <a:pt x="318" y="11"/>
                </a:lnTo>
                <a:lnTo>
                  <a:pt x="336" y="9"/>
                </a:lnTo>
                <a:lnTo>
                  <a:pt x="355" y="5"/>
                </a:lnTo>
                <a:lnTo>
                  <a:pt x="374" y="3"/>
                </a:lnTo>
                <a:lnTo>
                  <a:pt x="414" y="1"/>
                </a:lnTo>
                <a:lnTo>
                  <a:pt x="457" y="0"/>
                </a:lnTo>
                <a:lnTo>
                  <a:pt x="791" y="0"/>
                </a:lnTo>
                <a:lnTo>
                  <a:pt x="791" y="1080"/>
                </a:lnTo>
                <a:lnTo>
                  <a:pt x="765" y="1077"/>
                </a:lnTo>
                <a:lnTo>
                  <a:pt x="753" y="1076"/>
                </a:lnTo>
                <a:lnTo>
                  <a:pt x="746" y="1076"/>
                </a:lnTo>
                <a:lnTo>
                  <a:pt x="722" y="1074"/>
                </a:lnTo>
                <a:lnTo>
                  <a:pt x="700" y="1076"/>
                </a:lnTo>
                <a:lnTo>
                  <a:pt x="681" y="1077"/>
                </a:lnTo>
                <a:lnTo>
                  <a:pt x="653" y="1080"/>
                </a:lnTo>
                <a:lnTo>
                  <a:pt x="653" y="552"/>
                </a:lnTo>
                <a:lnTo>
                  <a:pt x="592" y="552"/>
                </a:lnTo>
                <a:lnTo>
                  <a:pt x="466" y="701"/>
                </a:lnTo>
                <a:lnTo>
                  <a:pt x="282" y="944"/>
                </a:lnTo>
                <a:lnTo>
                  <a:pt x="182" y="1081"/>
                </a:lnTo>
                <a:lnTo>
                  <a:pt x="144" y="1076"/>
                </a:lnTo>
                <a:lnTo>
                  <a:pt x="131" y="1076"/>
                </a:lnTo>
                <a:lnTo>
                  <a:pt x="125" y="1076"/>
                </a:lnTo>
                <a:lnTo>
                  <a:pt x="119" y="1074"/>
                </a:lnTo>
                <a:lnTo>
                  <a:pt x="92" y="1074"/>
                </a:lnTo>
                <a:lnTo>
                  <a:pt x="62" y="1076"/>
                </a:lnTo>
                <a:lnTo>
                  <a:pt x="38" y="1077"/>
                </a:lnTo>
                <a:lnTo>
                  <a:pt x="0" y="1080"/>
                </a:lnTo>
                <a:lnTo>
                  <a:pt x="31" y="1040"/>
                </a:lnTo>
                <a:lnTo>
                  <a:pt x="107" y="951"/>
                </a:lnTo>
                <a:lnTo>
                  <a:pt x="431" y="540"/>
                </a:lnTo>
                <a:lnTo>
                  <a:pt x="398" y="533"/>
                </a:lnTo>
                <a:lnTo>
                  <a:pt x="366" y="524"/>
                </a:lnTo>
                <a:lnTo>
                  <a:pt x="336" y="514"/>
                </a:lnTo>
                <a:lnTo>
                  <a:pt x="306" y="502"/>
                </a:lnTo>
                <a:lnTo>
                  <a:pt x="277" y="489"/>
                </a:lnTo>
                <a:lnTo>
                  <a:pt x="251" y="475"/>
                </a:lnTo>
                <a:lnTo>
                  <a:pt x="225" y="458"/>
                </a:lnTo>
                <a:lnTo>
                  <a:pt x="202" y="441"/>
                </a:lnTo>
                <a:lnTo>
                  <a:pt x="190" y="431"/>
                </a:lnTo>
                <a:lnTo>
                  <a:pt x="180" y="420"/>
                </a:lnTo>
                <a:lnTo>
                  <a:pt x="169" y="410"/>
                </a:lnTo>
                <a:lnTo>
                  <a:pt x="160" y="399"/>
                </a:lnTo>
                <a:lnTo>
                  <a:pt x="151" y="389"/>
                </a:lnTo>
                <a:lnTo>
                  <a:pt x="144" y="377"/>
                </a:lnTo>
                <a:lnTo>
                  <a:pt x="138" y="365"/>
                </a:lnTo>
                <a:lnTo>
                  <a:pt x="131" y="352"/>
                </a:lnTo>
                <a:lnTo>
                  <a:pt x="125" y="340"/>
                </a:lnTo>
                <a:lnTo>
                  <a:pt x="121" y="327"/>
                </a:lnTo>
                <a:lnTo>
                  <a:pt x="116" y="313"/>
                </a:lnTo>
                <a:lnTo>
                  <a:pt x="113" y="299"/>
                </a:lnTo>
                <a:lnTo>
                  <a:pt x="111" y="285"/>
                </a:lnTo>
                <a:lnTo>
                  <a:pt x="109" y="270"/>
                </a:lnTo>
                <a:lnTo>
                  <a:pt x="108" y="255"/>
                </a:lnTo>
                <a:lnTo>
                  <a:pt x="107" y="240"/>
                </a:lnTo>
                <a:lnTo>
                  <a:pt x="108" y="225"/>
                </a:lnTo>
                <a:lnTo>
                  <a:pt x="109" y="210"/>
                </a:lnTo>
                <a:lnTo>
                  <a:pt x="110" y="196"/>
                </a:lnTo>
                <a:lnTo>
                  <a:pt x="112" y="183"/>
                </a:lnTo>
                <a:lnTo>
                  <a:pt x="115" y="170"/>
                </a:lnTo>
                <a:lnTo>
                  <a:pt x="119" y="157"/>
                </a:lnTo>
                <a:lnTo>
                  <a:pt x="124" y="145"/>
                </a:lnTo>
                <a:lnTo>
                  <a:pt x="129" y="134"/>
                </a:lnTo>
                <a:lnTo>
                  <a:pt x="134" y="123"/>
                </a:lnTo>
                <a:lnTo>
                  <a:pt x="141" y="113"/>
                </a:lnTo>
                <a:lnTo>
                  <a:pt x="147" y="102"/>
                </a:lnTo>
                <a:lnTo>
                  <a:pt x="156" y="92"/>
                </a:lnTo>
                <a:lnTo>
                  <a:pt x="163" y="83"/>
                </a:lnTo>
                <a:lnTo>
                  <a:pt x="172" y="74"/>
                </a:lnTo>
                <a:lnTo>
                  <a:pt x="182" y="66"/>
                </a:lnTo>
                <a:lnTo>
                  <a:pt x="192" y="58"/>
                </a:lnTo>
                <a:close/>
                <a:moveTo>
                  <a:pt x="653" y="494"/>
                </a:moveTo>
                <a:lnTo>
                  <a:pt x="653" y="57"/>
                </a:lnTo>
                <a:lnTo>
                  <a:pt x="590" y="54"/>
                </a:lnTo>
                <a:lnTo>
                  <a:pt x="519" y="54"/>
                </a:lnTo>
                <a:lnTo>
                  <a:pt x="486" y="55"/>
                </a:lnTo>
                <a:lnTo>
                  <a:pt x="458" y="56"/>
                </a:lnTo>
                <a:lnTo>
                  <a:pt x="437" y="57"/>
                </a:lnTo>
                <a:lnTo>
                  <a:pt x="421" y="60"/>
                </a:lnTo>
                <a:lnTo>
                  <a:pt x="400" y="64"/>
                </a:lnTo>
                <a:lnTo>
                  <a:pt x="381" y="69"/>
                </a:lnTo>
                <a:lnTo>
                  <a:pt x="362" y="75"/>
                </a:lnTo>
                <a:lnTo>
                  <a:pt x="346" y="83"/>
                </a:lnTo>
                <a:lnTo>
                  <a:pt x="330" y="91"/>
                </a:lnTo>
                <a:lnTo>
                  <a:pt x="315" y="101"/>
                </a:lnTo>
                <a:lnTo>
                  <a:pt x="303" y="112"/>
                </a:lnTo>
                <a:lnTo>
                  <a:pt x="291" y="123"/>
                </a:lnTo>
                <a:lnTo>
                  <a:pt x="282" y="136"/>
                </a:lnTo>
                <a:lnTo>
                  <a:pt x="272" y="150"/>
                </a:lnTo>
                <a:lnTo>
                  <a:pt x="265" y="166"/>
                </a:lnTo>
                <a:lnTo>
                  <a:pt x="258" y="182"/>
                </a:lnTo>
                <a:lnTo>
                  <a:pt x="254" y="199"/>
                </a:lnTo>
                <a:lnTo>
                  <a:pt x="251" y="218"/>
                </a:lnTo>
                <a:lnTo>
                  <a:pt x="249" y="237"/>
                </a:lnTo>
                <a:lnTo>
                  <a:pt x="248" y="258"/>
                </a:lnTo>
                <a:lnTo>
                  <a:pt x="249" y="279"/>
                </a:lnTo>
                <a:lnTo>
                  <a:pt x="251" y="300"/>
                </a:lnTo>
                <a:lnTo>
                  <a:pt x="255" y="321"/>
                </a:lnTo>
                <a:lnTo>
                  <a:pt x="261" y="339"/>
                </a:lnTo>
                <a:lnTo>
                  <a:pt x="269" y="357"/>
                </a:lnTo>
                <a:lnTo>
                  <a:pt x="279" y="374"/>
                </a:lnTo>
                <a:lnTo>
                  <a:pt x="290" y="390"/>
                </a:lnTo>
                <a:lnTo>
                  <a:pt x="304" y="404"/>
                </a:lnTo>
                <a:lnTo>
                  <a:pt x="318" y="419"/>
                </a:lnTo>
                <a:lnTo>
                  <a:pt x="333" y="432"/>
                </a:lnTo>
                <a:lnTo>
                  <a:pt x="349" y="444"/>
                </a:lnTo>
                <a:lnTo>
                  <a:pt x="367" y="454"/>
                </a:lnTo>
                <a:lnTo>
                  <a:pt x="386" y="463"/>
                </a:lnTo>
                <a:lnTo>
                  <a:pt x="407" y="471"/>
                </a:lnTo>
                <a:lnTo>
                  <a:pt x="428" y="478"/>
                </a:lnTo>
                <a:lnTo>
                  <a:pt x="450" y="484"/>
                </a:lnTo>
                <a:lnTo>
                  <a:pt x="476" y="488"/>
                </a:lnTo>
                <a:lnTo>
                  <a:pt x="507" y="492"/>
                </a:lnTo>
                <a:lnTo>
                  <a:pt x="541" y="493"/>
                </a:lnTo>
                <a:lnTo>
                  <a:pt x="579" y="494"/>
                </a:lnTo>
                <a:lnTo>
                  <a:pt x="653" y="4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Freeform 32"/>
          <p:cNvSpPr>
            <a:spLocks noEditPoints="1"/>
          </p:cNvSpPr>
          <p:nvPr/>
        </p:nvSpPr>
        <p:spPr bwMode="auto">
          <a:xfrm>
            <a:off x="1423985" y="176671"/>
            <a:ext cx="105889" cy="102200"/>
          </a:xfrm>
          <a:custGeom>
            <a:avLst/>
            <a:gdLst/>
            <a:ahLst/>
            <a:cxnLst>
              <a:cxn ang="0">
                <a:pos x="820" y="1081"/>
              </a:cxn>
              <a:cxn ang="0">
                <a:pos x="725" y="1108"/>
              </a:cxn>
              <a:cxn ang="0">
                <a:pos x="623" y="1121"/>
              </a:cxn>
              <a:cxn ang="0">
                <a:pos x="488" y="1116"/>
              </a:cxn>
              <a:cxn ang="0">
                <a:pos x="345" y="1082"/>
              </a:cxn>
              <a:cxn ang="0">
                <a:pos x="222" y="1020"/>
              </a:cxn>
              <a:cxn ang="0">
                <a:pos x="124" y="931"/>
              </a:cxn>
              <a:cxn ang="0">
                <a:pos x="53" y="816"/>
              </a:cxn>
              <a:cxn ang="0">
                <a:pos x="12" y="683"/>
              </a:cxn>
              <a:cxn ang="0">
                <a:pos x="1" y="532"/>
              </a:cxn>
              <a:cxn ang="0">
                <a:pos x="26" y="386"/>
              </a:cxn>
              <a:cxn ang="0">
                <a:pos x="83" y="258"/>
              </a:cxn>
              <a:cxn ang="0">
                <a:pos x="171" y="151"/>
              </a:cxn>
              <a:cxn ang="0">
                <a:pos x="279" y="74"/>
              </a:cxn>
              <a:cxn ang="0">
                <a:pos x="408" y="22"/>
              </a:cxn>
              <a:cxn ang="0">
                <a:pos x="554" y="1"/>
              </a:cxn>
              <a:cxn ang="0">
                <a:pos x="696" y="8"/>
              </a:cxn>
              <a:cxn ang="0">
                <a:pos x="832" y="41"/>
              </a:cxn>
              <a:cxn ang="0">
                <a:pos x="955" y="99"/>
              </a:cxn>
              <a:cxn ang="0">
                <a:pos x="1056" y="185"/>
              </a:cxn>
              <a:cxn ang="0">
                <a:pos x="1132" y="300"/>
              </a:cxn>
              <a:cxn ang="0">
                <a:pos x="1175" y="441"/>
              </a:cxn>
              <a:cxn ang="0">
                <a:pos x="1180" y="581"/>
              </a:cxn>
              <a:cxn ang="0">
                <a:pos x="1167" y="682"/>
              </a:cxn>
              <a:cxn ang="0">
                <a:pos x="1138" y="774"/>
              </a:cxn>
              <a:cxn ang="0">
                <a:pos x="1096" y="859"/>
              </a:cxn>
              <a:cxn ang="0">
                <a:pos x="1039" y="935"/>
              </a:cxn>
              <a:cxn ang="0">
                <a:pos x="972" y="997"/>
              </a:cxn>
              <a:cxn ang="0">
                <a:pos x="891" y="1048"/>
              </a:cxn>
              <a:cxn ang="0">
                <a:pos x="631" y="53"/>
              </a:cxn>
              <a:cxn ang="0">
                <a:pos x="526" y="57"/>
              </a:cxn>
              <a:cxn ang="0">
                <a:pos x="414" y="90"/>
              </a:cxn>
              <a:cxn ang="0">
                <a:pos x="320" y="149"/>
              </a:cxn>
              <a:cxn ang="0">
                <a:pos x="246" y="233"/>
              </a:cxn>
              <a:cxn ang="0">
                <a:pos x="193" y="341"/>
              </a:cxn>
              <a:cxn ang="0">
                <a:pos x="163" y="469"/>
              </a:cxn>
              <a:cxn ang="0">
                <a:pos x="157" y="610"/>
              </a:cxn>
              <a:cxn ang="0">
                <a:pos x="173" y="741"/>
              </a:cxn>
              <a:cxn ang="0">
                <a:pos x="215" y="852"/>
              </a:cxn>
              <a:cxn ang="0">
                <a:pos x="280" y="942"/>
              </a:cxn>
              <a:cxn ang="0">
                <a:pos x="363" y="1009"/>
              </a:cxn>
              <a:cxn ang="0">
                <a:pos x="459" y="1052"/>
              </a:cxn>
              <a:cxn ang="0">
                <a:pos x="564" y="1069"/>
              </a:cxn>
              <a:cxn ang="0">
                <a:pos x="691" y="1058"/>
              </a:cxn>
              <a:cxn ang="0">
                <a:pos x="803" y="1008"/>
              </a:cxn>
              <a:cxn ang="0">
                <a:pos x="891" y="932"/>
              </a:cxn>
              <a:cxn ang="0">
                <a:pos x="956" y="834"/>
              </a:cxn>
              <a:cxn ang="0">
                <a:pos x="999" y="724"/>
              </a:cxn>
              <a:cxn ang="0">
                <a:pos x="1023" y="612"/>
              </a:cxn>
              <a:cxn ang="0">
                <a:pos x="1025" y="480"/>
              </a:cxn>
              <a:cxn ang="0">
                <a:pos x="999" y="338"/>
              </a:cxn>
              <a:cxn ang="0">
                <a:pos x="962" y="254"/>
              </a:cxn>
              <a:cxn ang="0">
                <a:pos x="898" y="169"/>
              </a:cxn>
              <a:cxn ang="0">
                <a:pos x="838" y="123"/>
              </a:cxn>
              <a:cxn ang="0">
                <a:pos x="769" y="86"/>
              </a:cxn>
            </a:cxnLst>
            <a:rect l="0" t="0" r="r" b="b"/>
            <a:pathLst>
              <a:path w="1181" h="1122">
                <a:moveTo>
                  <a:pt x="891" y="1048"/>
                </a:moveTo>
                <a:lnTo>
                  <a:pt x="874" y="1058"/>
                </a:lnTo>
                <a:lnTo>
                  <a:pt x="856" y="1066"/>
                </a:lnTo>
                <a:lnTo>
                  <a:pt x="838" y="1074"/>
                </a:lnTo>
                <a:lnTo>
                  <a:pt x="820" y="1081"/>
                </a:lnTo>
                <a:lnTo>
                  <a:pt x="802" y="1088"/>
                </a:lnTo>
                <a:lnTo>
                  <a:pt x="783" y="1093"/>
                </a:lnTo>
                <a:lnTo>
                  <a:pt x="764" y="1098"/>
                </a:lnTo>
                <a:lnTo>
                  <a:pt x="745" y="1104"/>
                </a:lnTo>
                <a:lnTo>
                  <a:pt x="725" y="1108"/>
                </a:lnTo>
                <a:lnTo>
                  <a:pt x="706" y="1112"/>
                </a:lnTo>
                <a:lnTo>
                  <a:pt x="686" y="1115"/>
                </a:lnTo>
                <a:lnTo>
                  <a:pt x="664" y="1117"/>
                </a:lnTo>
                <a:lnTo>
                  <a:pt x="644" y="1119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2"/>
                </a:lnTo>
                <a:lnTo>
                  <a:pt x="518" y="1119"/>
                </a:lnTo>
                <a:lnTo>
                  <a:pt x="488" y="1116"/>
                </a:lnTo>
                <a:lnTo>
                  <a:pt x="458" y="1112"/>
                </a:lnTo>
                <a:lnTo>
                  <a:pt x="428" y="1107"/>
                </a:lnTo>
                <a:lnTo>
                  <a:pt x="400" y="1099"/>
                </a:lnTo>
                <a:lnTo>
                  <a:pt x="371" y="1092"/>
                </a:lnTo>
                <a:lnTo>
                  <a:pt x="345" y="1082"/>
                </a:lnTo>
                <a:lnTo>
                  <a:pt x="318" y="1073"/>
                </a:lnTo>
                <a:lnTo>
                  <a:pt x="293" y="1061"/>
                </a:lnTo>
                <a:lnTo>
                  <a:pt x="268" y="1048"/>
                </a:lnTo>
                <a:lnTo>
                  <a:pt x="244" y="1035"/>
                </a:lnTo>
                <a:lnTo>
                  <a:pt x="222" y="1020"/>
                </a:lnTo>
                <a:lnTo>
                  <a:pt x="200" y="1004"/>
                </a:lnTo>
                <a:lnTo>
                  <a:pt x="179" y="987"/>
                </a:lnTo>
                <a:lnTo>
                  <a:pt x="160" y="969"/>
                </a:lnTo>
                <a:lnTo>
                  <a:pt x="141" y="950"/>
                </a:lnTo>
                <a:lnTo>
                  <a:pt x="124" y="931"/>
                </a:lnTo>
                <a:lnTo>
                  <a:pt x="107" y="909"/>
                </a:lnTo>
                <a:lnTo>
                  <a:pt x="92" y="887"/>
                </a:lnTo>
                <a:lnTo>
                  <a:pt x="78" y="865"/>
                </a:lnTo>
                <a:lnTo>
                  <a:pt x="65" y="840"/>
                </a:lnTo>
                <a:lnTo>
                  <a:pt x="53" y="816"/>
                </a:lnTo>
                <a:lnTo>
                  <a:pt x="43" y="789"/>
                </a:lnTo>
                <a:lnTo>
                  <a:pt x="32" y="764"/>
                </a:lnTo>
                <a:lnTo>
                  <a:pt x="24" y="737"/>
                </a:lnTo>
                <a:lnTo>
                  <a:pt x="17" y="711"/>
                </a:lnTo>
                <a:lnTo>
                  <a:pt x="12" y="683"/>
                </a:lnTo>
                <a:lnTo>
                  <a:pt x="7" y="655"/>
                </a:lnTo>
                <a:lnTo>
                  <a:pt x="3" y="626"/>
                </a:lnTo>
                <a:lnTo>
                  <a:pt x="1" y="595"/>
                </a:lnTo>
                <a:lnTo>
                  <a:pt x="0" y="564"/>
                </a:lnTo>
                <a:lnTo>
                  <a:pt x="1" y="532"/>
                </a:lnTo>
                <a:lnTo>
                  <a:pt x="3" y="502"/>
                </a:lnTo>
                <a:lnTo>
                  <a:pt x="7" y="472"/>
                </a:lnTo>
                <a:lnTo>
                  <a:pt x="12" y="442"/>
                </a:lnTo>
                <a:lnTo>
                  <a:pt x="18" y="414"/>
                </a:lnTo>
                <a:lnTo>
                  <a:pt x="26" y="386"/>
                </a:lnTo>
                <a:lnTo>
                  <a:pt x="34" y="359"/>
                </a:lnTo>
                <a:lnTo>
                  <a:pt x="45" y="333"/>
                </a:lnTo>
                <a:lnTo>
                  <a:pt x="56" y="306"/>
                </a:lnTo>
                <a:lnTo>
                  <a:pt x="69" y="282"/>
                </a:lnTo>
                <a:lnTo>
                  <a:pt x="83" y="258"/>
                </a:lnTo>
                <a:lnTo>
                  <a:pt x="98" y="235"/>
                </a:lnTo>
                <a:lnTo>
                  <a:pt x="115" y="213"/>
                </a:lnTo>
                <a:lnTo>
                  <a:pt x="132" y="192"/>
                </a:lnTo>
                <a:lnTo>
                  <a:pt x="151" y="172"/>
                </a:lnTo>
                <a:lnTo>
                  <a:pt x="171" y="151"/>
                </a:lnTo>
                <a:lnTo>
                  <a:pt x="191" y="134"/>
                </a:lnTo>
                <a:lnTo>
                  <a:pt x="211" y="117"/>
                </a:lnTo>
                <a:lnTo>
                  <a:pt x="233" y="102"/>
                </a:lnTo>
                <a:lnTo>
                  <a:pt x="256" y="88"/>
                </a:lnTo>
                <a:lnTo>
                  <a:pt x="279" y="74"/>
                </a:lnTo>
                <a:lnTo>
                  <a:pt x="303" y="62"/>
                </a:lnTo>
                <a:lnTo>
                  <a:pt x="328" y="51"/>
                </a:lnTo>
                <a:lnTo>
                  <a:pt x="354" y="40"/>
                </a:lnTo>
                <a:lnTo>
                  <a:pt x="381" y="30"/>
                </a:lnTo>
                <a:lnTo>
                  <a:pt x="408" y="22"/>
                </a:lnTo>
                <a:lnTo>
                  <a:pt x="437" y="16"/>
                </a:lnTo>
                <a:lnTo>
                  <a:pt x="465" y="10"/>
                </a:lnTo>
                <a:lnTo>
                  <a:pt x="494" y="5"/>
                </a:lnTo>
                <a:lnTo>
                  <a:pt x="524" y="3"/>
                </a:lnTo>
                <a:lnTo>
                  <a:pt x="554" y="1"/>
                </a:lnTo>
                <a:lnTo>
                  <a:pt x="585" y="0"/>
                </a:lnTo>
                <a:lnTo>
                  <a:pt x="613" y="1"/>
                </a:lnTo>
                <a:lnTo>
                  <a:pt x="641" y="2"/>
                </a:lnTo>
                <a:lnTo>
                  <a:pt x="669" y="4"/>
                </a:lnTo>
                <a:lnTo>
                  <a:pt x="696" y="8"/>
                </a:lnTo>
                <a:lnTo>
                  <a:pt x="724" y="12"/>
                </a:lnTo>
                <a:lnTo>
                  <a:pt x="751" y="19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8" y="51"/>
                </a:lnTo>
                <a:lnTo>
                  <a:pt x="884" y="61"/>
                </a:lnTo>
                <a:lnTo>
                  <a:pt x="908" y="73"/>
                </a:lnTo>
                <a:lnTo>
                  <a:pt x="931" y="86"/>
                </a:lnTo>
                <a:lnTo>
                  <a:pt x="955" y="99"/>
                </a:lnTo>
                <a:lnTo>
                  <a:pt x="977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8" y="165"/>
                </a:lnTo>
                <a:lnTo>
                  <a:pt x="1056" y="185"/>
                </a:lnTo>
                <a:lnTo>
                  <a:pt x="1073" y="206"/>
                </a:lnTo>
                <a:lnTo>
                  <a:pt x="1089" y="228"/>
                </a:lnTo>
                <a:lnTo>
                  <a:pt x="1105" y="250"/>
                </a:lnTo>
                <a:lnTo>
                  <a:pt x="1119" y="275"/>
                </a:lnTo>
                <a:lnTo>
                  <a:pt x="1132" y="300"/>
                </a:lnTo>
                <a:lnTo>
                  <a:pt x="1143" y="327"/>
                </a:lnTo>
                <a:lnTo>
                  <a:pt x="1154" y="353"/>
                </a:lnTo>
                <a:lnTo>
                  <a:pt x="1162" y="382"/>
                </a:lnTo>
                <a:lnTo>
                  <a:pt x="1170" y="411"/>
                </a:lnTo>
                <a:lnTo>
                  <a:pt x="1175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1" y="662"/>
                </a:lnTo>
                <a:lnTo>
                  <a:pt x="1167" y="682"/>
                </a:lnTo>
                <a:lnTo>
                  <a:pt x="1162" y="701"/>
                </a:lnTo>
                <a:lnTo>
                  <a:pt x="1157" y="720"/>
                </a:lnTo>
                <a:lnTo>
                  <a:pt x="1152" y="738"/>
                </a:lnTo>
                <a:lnTo>
                  <a:pt x="1145" y="756"/>
                </a:lnTo>
                <a:lnTo>
                  <a:pt x="1138" y="774"/>
                </a:lnTo>
                <a:lnTo>
                  <a:pt x="1131" y="793"/>
                </a:lnTo>
                <a:lnTo>
                  <a:pt x="1123" y="810"/>
                </a:lnTo>
                <a:lnTo>
                  <a:pt x="1115" y="827"/>
                </a:lnTo>
                <a:lnTo>
                  <a:pt x="1105" y="843"/>
                </a:lnTo>
                <a:lnTo>
                  <a:pt x="1096" y="859"/>
                </a:lnTo>
                <a:lnTo>
                  <a:pt x="1085" y="875"/>
                </a:lnTo>
                <a:lnTo>
                  <a:pt x="1074" y="891"/>
                </a:lnTo>
                <a:lnTo>
                  <a:pt x="1064" y="906"/>
                </a:lnTo>
                <a:lnTo>
                  <a:pt x="1052" y="921"/>
                </a:lnTo>
                <a:lnTo>
                  <a:pt x="1039" y="935"/>
                </a:lnTo>
                <a:lnTo>
                  <a:pt x="1027" y="949"/>
                </a:lnTo>
                <a:lnTo>
                  <a:pt x="1014" y="961"/>
                </a:lnTo>
                <a:lnTo>
                  <a:pt x="1000" y="974"/>
                </a:lnTo>
                <a:lnTo>
                  <a:pt x="985" y="986"/>
                </a:lnTo>
                <a:lnTo>
                  <a:pt x="972" y="997"/>
                </a:lnTo>
                <a:lnTo>
                  <a:pt x="956" y="1009"/>
                </a:lnTo>
                <a:lnTo>
                  <a:pt x="941" y="1020"/>
                </a:lnTo>
                <a:lnTo>
                  <a:pt x="925" y="1029"/>
                </a:lnTo>
                <a:lnTo>
                  <a:pt x="908" y="1040"/>
                </a:lnTo>
                <a:lnTo>
                  <a:pt x="891" y="1048"/>
                </a:lnTo>
                <a:close/>
                <a:moveTo>
                  <a:pt x="723" y="70"/>
                </a:moveTo>
                <a:lnTo>
                  <a:pt x="692" y="62"/>
                </a:lnTo>
                <a:lnTo>
                  <a:pt x="661" y="57"/>
                </a:lnTo>
                <a:lnTo>
                  <a:pt x="645" y="55"/>
                </a:lnTo>
                <a:lnTo>
                  <a:pt x="631" y="53"/>
                </a:lnTo>
                <a:lnTo>
                  <a:pt x="616" y="53"/>
                </a:lnTo>
                <a:lnTo>
                  <a:pt x="600" y="52"/>
                </a:lnTo>
                <a:lnTo>
                  <a:pt x="574" y="53"/>
                </a:lnTo>
                <a:lnTo>
                  <a:pt x="550" y="54"/>
                </a:lnTo>
                <a:lnTo>
                  <a:pt x="526" y="57"/>
                </a:lnTo>
                <a:lnTo>
                  <a:pt x="502" y="61"/>
                </a:lnTo>
                <a:lnTo>
                  <a:pt x="479" y="67"/>
                </a:lnTo>
                <a:lnTo>
                  <a:pt x="457" y="73"/>
                </a:lnTo>
                <a:lnTo>
                  <a:pt x="436" y="80"/>
                </a:lnTo>
                <a:lnTo>
                  <a:pt x="414" y="90"/>
                </a:lnTo>
                <a:lnTo>
                  <a:pt x="394" y="99"/>
                </a:lnTo>
                <a:lnTo>
                  <a:pt x="374" y="110"/>
                </a:lnTo>
                <a:lnTo>
                  <a:pt x="355" y="122"/>
                </a:lnTo>
                <a:lnTo>
                  <a:pt x="337" y="134"/>
                </a:lnTo>
                <a:lnTo>
                  <a:pt x="320" y="149"/>
                </a:lnTo>
                <a:lnTo>
                  <a:pt x="304" y="164"/>
                </a:lnTo>
                <a:lnTo>
                  <a:pt x="288" y="180"/>
                </a:lnTo>
                <a:lnTo>
                  <a:pt x="274" y="197"/>
                </a:lnTo>
                <a:lnTo>
                  <a:pt x="260" y="214"/>
                </a:lnTo>
                <a:lnTo>
                  <a:pt x="246" y="233"/>
                </a:lnTo>
                <a:lnTo>
                  <a:pt x="234" y="253"/>
                </a:lnTo>
                <a:lnTo>
                  <a:pt x="223" y="273"/>
                </a:lnTo>
                <a:lnTo>
                  <a:pt x="212" y="296"/>
                </a:lnTo>
                <a:lnTo>
                  <a:pt x="203" y="318"/>
                </a:lnTo>
                <a:lnTo>
                  <a:pt x="193" y="341"/>
                </a:lnTo>
                <a:lnTo>
                  <a:pt x="185" y="366"/>
                </a:lnTo>
                <a:lnTo>
                  <a:pt x="178" y="390"/>
                </a:lnTo>
                <a:lnTo>
                  <a:pt x="173" y="416"/>
                </a:lnTo>
                <a:lnTo>
                  <a:pt x="168" y="442"/>
                </a:lnTo>
                <a:lnTo>
                  <a:pt x="163" y="469"/>
                </a:lnTo>
                <a:lnTo>
                  <a:pt x="160" y="496"/>
                </a:lnTo>
                <a:lnTo>
                  <a:pt x="158" y="525"/>
                </a:lnTo>
                <a:lnTo>
                  <a:pt x="157" y="553"/>
                </a:lnTo>
                <a:lnTo>
                  <a:pt x="156" y="582"/>
                </a:lnTo>
                <a:lnTo>
                  <a:pt x="157" y="610"/>
                </a:lnTo>
                <a:lnTo>
                  <a:pt x="158" y="638"/>
                </a:lnTo>
                <a:lnTo>
                  <a:pt x="160" y="665"/>
                </a:lnTo>
                <a:lnTo>
                  <a:pt x="163" y="691"/>
                </a:lnTo>
                <a:lnTo>
                  <a:pt x="168" y="716"/>
                </a:lnTo>
                <a:lnTo>
                  <a:pt x="173" y="741"/>
                </a:lnTo>
                <a:lnTo>
                  <a:pt x="179" y="764"/>
                </a:lnTo>
                <a:lnTo>
                  <a:pt x="187" y="787"/>
                </a:lnTo>
                <a:lnTo>
                  <a:pt x="195" y="810"/>
                </a:lnTo>
                <a:lnTo>
                  <a:pt x="205" y="831"/>
                </a:lnTo>
                <a:lnTo>
                  <a:pt x="215" y="852"/>
                </a:lnTo>
                <a:lnTo>
                  <a:pt x="226" y="871"/>
                </a:lnTo>
                <a:lnTo>
                  <a:pt x="239" y="890"/>
                </a:lnTo>
                <a:lnTo>
                  <a:pt x="251" y="908"/>
                </a:lnTo>
                <a:lnTo>
                  <a:pt x="265" y="925"/>
                </a:lnTo>
                <a:lnTo>
                  <a:pt x="280" y="942"/>
                </a:lnTo>
                <a:lnTo>
                  <a:pt x="295" y="957"/>
                </a:lnTo>
                <a:lnTo>
                  <a:pt x="312" y="972"/>
                </a:lnTo>
                <a:lnTo>
                  <a:pt x="328" y="986"/>
                </a:lnTo>
                <a:lnTo>
                  <a:pt x="345" y="997"/>
                </a:lnTo>
                <a:lnTo>
                  <a:pt x="363" y="1009"/>
                </a:lnTo>
                <a:lnTo>
                  <a:pt x="382" y="1020"/>
                </a:lnTo>
                <a:lnTo>
                  <a:pt x="400" y="1029"/>
                </a:lnTo>
                <a:lnTo>
                  <a:pt x="420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3" y="1067"/>
                </a:lnTo>
                <a:lnTo>
                  <a:pt x="564" y="1069"/>
                </a:lnTo>
                <a:lnTo>
                  <a:pt x="586" y="1070"/>
                </a:lnTo>
                <a:lnTo>
                  <a:pt x="614" y="1069"/>
                </a:lnTo>
                <a:lnTo>
                  <a:pt x="640" y="1066"/>
                </a:lnTo>
                <a:lnTo>
                  <a:pt x="666" y="1063"/>
                </a:lnTo>
                <a:lnTo>
                  <a:pt x="691" y="1058"/>
                </a:lnTo>
                <a:lnTo>
                  <a:pt x="714" y="1050"/>
                </a:lnTo>
                <a:lnTo>
                  <a:pt x="738" y="1042"/>
                </a:lnTo>
                <a:lnTo>
                  <a:pt x="761" y="1032"/>
                </a:lnTo>
                <a:lnTo>
                  <a:pt x="782" y="1021"/>
                </a:lnTo>
                <a:lnTo>
                  <a:pt x="803" y="1008"/>
                </a:lnTo>
                <a:lnTo>
                  <a:pt x="822" y="995"/>
                </a:lnTo>
                <a:lnTo>
                  <a:pt x="840" y="980"/>
                </a:lnTo>
                <a:lnTo>
                  <a:pt x="858" y="966"/>
                </a:lnTo>
                <a:lnTo>
                  <a:pt x="875" y="949"/>
                </a:lnTo>
                <a:lnTo>
                  <a:pt x="891" y="932"/>
                </a:lnTo>
                <a:lnTo>
                  <a:pt x="906" y="914"/>
                </a:lnTo>
                <a:lnTo>
                  <a:pt x="920" y="894"/>
                </a:lnTo>
                <a:lnTo>
                  <a:pt x="932" y="875"/>
                </a:lnTo>
                <a:lnTo>
                  <a:pt x="944" y="855"/>
                </a:lnTo>
                <a:lnTo>
                  <a:pt x="956" y="834"/>
                </a:lnTo>
                <a:lnTo>
                  <a:pt x="966" y="813"/>
                </a:lnTo>
                <a:lnTo>
                  <a:pt x="976" y="791"/>
                </a:lnTo>
                <a:lnTo>
                  <a:pt x="984" y="769"/>
                </a:lnTo>
                <a:lnTo>
                  <a:pt x="993" y="746"/>
                </a:lnTo>
                <a:lnTo>
                  <a:pt x="999" y="724"/>
                </a:lnTo>
                <a:lnTo>
                  <a:pt x="1006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3" y="612"/>
                </a:lnTo>
                <a:lnTo>
                  <a:pt x="1025" y="592"/>
                </a:lnTo>
                <a:lnTo>
                  <a:pt x="1026" y="572"/>
                </a:lnTo>
                <a:lnTo>
                  <a:pt x="1026" y="552"/>
                </a:lnTo>
                <a:lnTo>
                  <a:pt x="1026" y="514"/>
                </a:lnTo>
                <a:lnTo>
                  <a:pt x="1025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4" y="393"/>
                </a:lnTo>
                <a:lnTo>
                  <a:pt x="1008" y="366"/>
                </a:lnTo>
                <a:lnTo>
                  <a:pt x="999" y="338"/>
                </a:lnTo>
                <a:lnTo>
                  <a:pt x="989" y="310"/>
                </a:lnTo>
                <a:lnTo>
                  <a:pt x="982" y="296"/>
                </a:lnTo>
                <a:lnTo>
                  <a:pt x="976" y="282"/>
                </a:lnTo>
                <a:lnTo>
                  <a:pt x="970" y="268"/>
                </a:lnTo>
                <a:lnTo>
                  <a:pt x="962" y="254"/>
                </a:lnTo>
                <a:lnTo>
                  <a:pt x="946" y="229"/>
                </a:lnTo>
                <a:lnTo>
                  <a:pt x="927" y="203"/>
                </a:lnTo>
                <a:lnTo>
                  <a:pt x="918" y="192"/>
                </a:lnTo>
                <a:lnTo>
                  <a:pt x="908" y="180"/>
                </a:lnTo>
                <a:lnTo>
                  <a:pt x="898" y="169"/>
                </a:lnTo>
                <a:lnTo>
                  <a:pt x="886" y="159"/>
                </a:lnTo>
                <a:lnTo>
                  <a:pt x="874" y="149"/>
                </a:lnTo>
                <a:lnTo>
                  <a:pt x="863" y="140"/>
                </a:lnTo>
                <a:lnTo>
                  <a:pt x="851" y="131"/>
                </a:lnTo>
                <a:lnTo>
                  <a:pt x="838" y="123"/>
                </a:lnTo>
                <a:lnTo>
                  <a:pt x="824" y="114"/>
                </a:lnTo>
                <a:lnTo>
                  <a:pt x="812" y="106"/>
                </a:lnTo>
                <a:lnTo>
                  <a:pt x="798" y="99"/>
                </a:lnTo>
                <a:lnTo>
                  <a:pt x="783" y="92"/>
                </a:lnTo>
                <a:lnTo>
                  <a:pt x="769" y="86"/>
                </a:lnTo>
                <a:lnTo>
                  <a:pt x="753" y="80"/>
                </a:lnTo>
                <a:lnTo>
                  <a:pt x="739" y="75"/>
                </a:lnTo>
                <a:lnTo>
                  <a:pt x="723" y="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Freeform 33"/>
          <p:cNvSpPr>
            <a:spLocks/>
          </p:cNvSpPr>
          <p:nvPr/>
        </p:nvSpPr>
        <p:spPr bwMode="auto">
          <a:xfrm>
            <a:off x="1322634" y="178175"/>
            <a:ext cx="83199" cy="96188"/>
          </a:xfrm>
          <a:custGeom>
            <a:avLst/>
            <a:gdLst/>
            <a:ahLst/>
            <a:cxnLst>
              <a:cxn ang="0">
                <a:pos x="138" y="536"/>
              </a:cxn>
              <a:cxn ang="0">
                <a:pos x="138" y="1080"/>
              </a:cxn>
              <a:cxn ang="0">
                <a:pos x="110" y="1077"/>
              </a:cxn>
              <a:cxn ang="0">
                <a:pos x="98" y="1076"/>
              </a:cxn>
              <a:cxn ang="0">
                <a:pos x="91" y="1076"/>
              </a:cxn>
              <a:cxn ang="0">
                <a:pos x="69" y="1074"/>
              </a:cxn>
              <a:cxn ang="0">
                <a:pos x="37" y="1076"/>
              </a:cxn>
              <a:cxn ang="0">
                <a:pos x="0" y="1080"/>
              </a:cxn>
              <a:cxn ang="0">
                <a:pos x="0" y="0"/>
              </a:cxn>
              <a:cxn ang="0">
                <a:pos x="40" y="2"/>
              </a:cxn>
              <a:cxn ang="0">
                <a:pos x="69" y="3"/>
              </a:cxn>
              <a:cxn ang="0">
                <a:pos x="95" y="2"/>
              </a:cxn>
              <a:cxn ang="0">
                <a:pos x="138" y="0"/>
              </a:cxn>
              <a:cxn ang="0">
                <a:pos x="138" y="452"/>
              </a:cxn>
              <a:cxn ang="0">
                <a:pos x="470" y="461"/>
              </a:cxn>
              <a:cxn ang="0">
                <a:pos x="488" y="460"/>
              </a:cxn>
              <a:cxn ang="0">
                <a:pos x="507" y="459"/>
              </a:cxn>
              <a:cxn ang="0">
                <a:pos x="527" y="458"/>
              </a:cxn>
              <a:cxn ang="0">
                <a:pos x="548" y="458"/>
              </a:cxn>
              <a:cxn ang="0">
                <a:pos x="569" y="456"/>
              </a:cxn>
              <a:cxn ang="0">
                <a:pos x="591" y="455"/>
              </a:cxn>
              <a:cxn ang="0">
                <a:pos x="614" y="455"/>
              </a:cxn>
              <a:cxn ang="0">
                <a:pos x="638" y="454"/>
              </a:cxn>
              <a:cxn ang="0">
                <a:pos x="661" y="454"/>
              </a:cxn>
              <a:cxn ang="0">
                <a:pos x="684" y="453"/>
              </a:cxn>
              <a:cxn ang="0">
                <a:pos x="706" y="453"/>
              </a:cxn>
              <a:cxn ang="0">
                <a:pos x="728" y="453"/>
              </a:cxn>
              <a:cxn ang="0">
                <a:pos x="748" y="452"/>
              </a:cxn>
              <a:cxn ang="0">
                <a:pos x="767" y="452"/>
              </a:cxn>
              <a:cxn ang="0">
                <a:pos x="785" y="452"/>
              </a:cxn>
              <a:cxn ang="0">
                <a:pos x="803" y="452"/>
              </a:cxn>
              <a:cxn ang="0">
                <a:pos x="803" y="0"/>
              </a:cxn>
              <a:cxn ang="0">
                <a:pos x="843" y="2"/>
              </a:cxn>
              <a:cxn ang="0">
                <a:pos x="872" y="3"/>
              </a:cxn>
              <a:cxn ang="0">
                <a:pos x="898" y="2"/>
              </a:cxn>
              <a:cxn ang="0">
                <a:pos x="941" y="0"/>
              </a:cxn>
              <a:cxn ang="0">
                <a:pos x="941" y="1080"/>
              </a:cxn>
              <a:cxn ang="0">
                <a:pos x="912" y="1077"/>
              </a:cxn>
              <a:cxn ang="0">
                <a:pos x="901" y="1076"/>
              </a:cxn>
              <a:cxn ang="0">
                <a:pos x="894" y="1076"/>
              </a:cxn>
              <a:cxn ang="0">
                <a:pos x="872" y="1074"/>
              </a:cxn>
              <a:cxn ang="0">
                <a:pos x="847" y="1076"/>
              </a:cxn>
              <a:cxn ang="0">
                <a:pos x="828" y="1077"/>
              </a:cxn>
              <a:cxn ang="0">
                <a:pos x="803" y="1080"/>
              </a:cxn>
              <a:cxn ang="0">
                <a:pos x="803" y="536"/>
              </a:cxn>
              <a:cxn ang="0">
                <a:pos x="692" y="534"/>
              </a:cxn>
              <a:cxn ang="0">
                <a:pos x="562" y="529"/>
              </a:cxn>
              <a:cxn ang="0">
                <a:pos x="378" y="529"/>
              </a:cxn>
              <a:cxn ang="0">
                <a:pos x="365" y="529"/>
              </a:cxn>
              <a:cxn ang="0">
                <a:pos x="349" y="529"/>
              </a:cxn>
              <a:cxn ang="0">
                <a:pos x="330" y="530"/>
              </a:cxn>
              <a:cxn ang="0">
                <a:pos x="309" y="530"/>
              </a:cxn>
              <a:cxn ang="0">
                <a:pos x="288" y="532"/>
              </a:cxn>
              <a:cxn ang="0">
                <a:pos x="271" y="533"/>
              </a:cxn>
              <a:cxn ang="0">
                <a:pos x="257" y="533"/>
              </a:cxn>
              <a:cxn ang="0">
                <a:pos x="249" y="534"/>
              </a:cxn>
              <a:cxn ang="0">
                <a:pos x="138" y="536"/>
              </a:cxn>
            </a:cxnLst>
            <a:rect l="0" t="0" r="r" b="b"/>
            <a:pathLst>
              <a:path w="941" h="1080">
                <a:moveTo>
                  <a:pt x="138" y="536"/>
                </a:moveTo>
                <a:lnTo>
                  <a:pt x="138" y="1080"/>
                </a:lnTo>
                <a:lnTo>
                  <a:pt x="110" y="1077"/>
                </a:lnTo>
                <a:lnTo>
                  <a:pt x="98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40" y="2"/>
                </a:lnTo>
                <a:lnTo>
                  <a:pt x="69" y="3"/>
                </a:lnTo>
                <a:lnTo>
                  <a:pt x="95" y="2"/>
                </a:lnTo>
                <a:lnTo>
                  <a:pt x="138" y="0"/>
                </a:lnTo>
                <a:lnTo>
                  <a:pt x="138" y="452"/>
                </a:lnTo>
                <a:lnTo>
                  <a:pt x="470" y="461"/>
                </a:lnTo>
                <a:lnTo>
                  <a:pt x="488" y="460"/>
                </a:lnTo>
                <a:lnTo>
                  <a:pt x="507" y="459"/>
                </a:lnTo>
                <a:lnTo>
                  <a:pt x="527" y="458"/>
                </a:lnTo>
                <a:lnTo>
                  <a:pt x="548" y="458"/>
                </a:lnTo>
                <a:lnTo>
                  <a:pt x="569" y="456"/>
                </a:lnTo>
                <a:lnTo>
                  <a:pt x="591" y="455"/>
                </a:lnTo>
                <a:lnTo>
                  <a:pt x="614" y="455"/>
                </a:lnTo>
                <a:lnTo>
                  <a:pt x="638" y="454"/>
                </a:lnTo>
                <a:lnTo>
                  <a:pt x="661" y="454"/>
                </a:lnTo>
                <a:lnTo>
                  <a:pt x="684" y="453"/>
                </a:lnTo>
                <a:lnTo>
                  <a:pt x="706" y="453"/>
                </a:lnTo>
                <a:lnTo>
                  <a:pt x="728" y="453"/>
                </a:lnTo>
                <a:lnTo>
                  <a:pt x="748" y="452"/>
                </a:lnTo>
                <a:lnTo>
                  <a:pt x="767" y="452"/>
                </a:lnTo>
                <a:lnTo>
                  <a:pt x="785" y="452"/>
                </a:lnTo>
                <a:lnTo>
                  <a:pt x="803" y="452"/>
                </a:lnTo>
                <a:lnTo>
                  <a:pt x="803" y="0"/>
                </a:lnTo>
                <a:lnTo>
                  <a:pt x="843" y="2"/>
                </a:lnTo>
                <a:lnTo>
                  <a:pt x="872" y="3"/>
                </a:lnTo>
                <a:lnTo>
                  <a:pt x="898" y="2"/>
                </a:lnTo>
                <a:lnTo>
                  <a:pt x="941" y="0"/>
                </a:lnTo>
                <a:lnTo>
                  <a:pt x="941" y="1080"/>
                </a:lnTo>
                <a:lnTo>
                  <a:pt x="912" y="1077"/>
                </a:lnTo>
                <a:lnTo>
                  <a:pt x="901" y="1076"/>
                </a:lnTo>
                <a:lnTo>
                  <a:pt x="894" y="1076"/>
                </a:lnTo>
                <a:lnTo>
                  <a:pt x="872" y="1074"/>
                </a:lnTo>
                <a:lnTo>
                  <a:pt x="847" y="1076"/>
                </a:lnTo>
                <a:lnTo>
                  <a:pt x="828" y="1077"/>
                </a:lnTo>
                <a:lnTo>
                  <a:pt x="803" y="1080"/>
                </a:lnTo>
                <a:lnTo>
                  <a:pt x="803" y="536"/>
                </a:lnTo>
                <a:lnTo>
                  <a:pt x="692" y="534"/>
                </a:lnTo>
                <a:lnTo>
                  <a:pt x="562" y="529"/>
                </a:lnTo>
                <a:lnTo>
                  <a:pt x="378" y="529"/>
                </a:lnTo>
                <a:lnTo>
                  <a:pt x="365" y="529"/>
                </a:lnTo>
                <a:lnTo>
                  <a:pt x="349" y="529"/>
                </a:lnTo>
                <a:lnTo>
                  <a:pt x="330" y="530"/>
                </a:lnTo>
                <a:lnTo>
                  <a:pt x="309" y="530"/>
                </a:lnTo>
                <a:lnTo>
                  <a:pt x="288" y="532"/>
                </a:lnTo>
                <a:lnTo>
                  <a:pt x="271" y="533"/>
                </a:lnTo>
                <a:lnTo>
                  <a:pt x="257" y="533"/>
                </a:lnTo>
                <a:lnTo>
                  <a:pt x="249" y="534"/>
                </a:lnTo>
                <a:lnTo>
                  <a:pt x="138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Freeform 34"/>
          <p:cNvSpPr>
            <a:spLocks/>
          </p:cNvSpPr>
          <p:nvPr/>
        </p:nvSpPr>
        <p:spPr bwMode="auto">
          <a:xfrm>
            <a:off x="1221283" y="176671"/>
            <a:ext cx="84711" cy="102200"/>
          </a:xfrm>
          <a:custGeom>
            <a:avLst/>
            <a:gdLst/>
            <a:ahLst/>
            <a:cxnLst>
              <a:cxn ang="0">
                <a:pos x="250" y="1049"/>
              </a:cxn>
              <a:cxn ang="0">
                <a:pos x="168" y="988"/>
              </a:cxn>
              <a:cxn ang="0">
                <a:pos x="100" y="910"/>
              </a:cxn>
              <a:cxn ang="0">
                <a:pos x="49" y="816"/>
              </a:cxn>
              <a:cxn ang="0">
                <a:pos x="15" y="708"/>
              </a:cxn>
              <a:cxn ang="0">
                <a:pos x="1" y="589"/>
              </a:cxn>
              <a:cxn ang="0">
                <a:pos x="4" y="494"/>
              </a:cxn>
              <a:cxn ang="0">
                <a:pos x="15" y="415"/>
              </a:cxn>
              <a:cxn ang="0">
                <a:pos x="37" y="341"/>
              </a:cxn>
              <a:cxn ang="0">
                <a:pos x="69" y="273"/>
              </a:cxn>
              <a:cxn ang="0">
                <a:pos x="109" y="212"/>
              </a:cxn>
              <a:cxn ang="0">
                <a:pos x="157" y="159"/>
              </a:cxn>
              <a:cxn ang="0">
                <a:pos x="213" y="113"/>
              </a:cxn>
              <a:cxn ang="0">
                <a:pos x="276" y="75"/>
              </a:cxn>
              <a:cxn ang="0">
                <a:pos x="345" y="44"/>
              </a:cxn>
              <a:cxn ang="0">
                <a:pos x="417" y="21"/>
              </a:cxn>
              <a:cxn ang="0">
                <a:pos x="494" y="6"/>
              </a:cxn>
              <a:cxn ang="0">
                <a:pos x="575" y="0"/>
              </a:cxn>
              <a:cxn ang="0">
                <a:pos x="682" y="4"/>
              </a:cxn>
              <a:cxn ang="0">
                <a:pos x="798" y="25"/>
              </a:cxn>
              <a:cxn ang="0">
                <a:pos x="907" y="61"/>
              </a:cxn>
              <a:cxn ang="0">
                <a:pos x="907" y="159"/>
              </a:cxn>
              <a:cxn ang="0">
                <a:pos x="866" y="171"/>
              </a:cxn>
              <a:cxn ang="0">
                <a:pos x="785" y="113"/>
              </a:cxn>
              <a:cxn ang="0">
                <a:pos x="694" y="75"/>
              </a:cxn>
              <a:cxn ang="0">
                <a:pos x="624" y="61"/>
              </a:cxn>
              <a:cxn ang="0">
                <a:pos x="554" y="60"/>
              </a:cxn>
              <a:cxn ang="0">
                <a:pos x="491" y="69"/>
              </a:cxn>
              <a:cxn ang="0">
                <a:pos x="432" y="86"/>
              </a:cxn>
              <a:cxn ang="0">
                <a:pos x="379" y="111"/>
              </a:cxn>
              <a:cxn ang="0">
                <a:pos x="330" y="144"/>
              </a:cxn>
              <a:cxn ang="0">
                <a:pos x="286" y="184"/>
              </a:cxn>
              <a:cxn ang="0">
                <a:pos x="249" y="231"/>
              </a:cxn>
              <a:cxn ang="0">
                <a:pos x="206" y="313"/>
              </a:cxn>
              <a:cxn ang="0">
                <a:pos x="168" y="434"/>
              </a:cxn>
              <a:cxn ang="0">
                <a:pos x="156" y="564"/>
              </a:cxn>
              <a:cxn ang="0">
                <a:pos x="169" y="702"/>
              </a:cxn>
              <a:cxn ang="0">
                <a:pos x="208" y="824"/>
              </a:cxn>
              <a:cxn ang="0">
                <a:pos x="273" y="924"/>
              </a:cxn>
              <a:cxn ang="0">
                <a:pos x="358" y="998"/>
              </a:cxn>
              <a:cxn ang="0">
                <a:pos x="461" y="1045"/>
              </a:cxn>
              <a:cxn ang="0">
                <a:pos x="577" y="1060"/>
              </a:cxn>
              <a:cxn ang="0">
                <a:pos x="653" y="1055"/>
              </a:cxn>
              <a:cxn ang="0">
                <a:pos x="725" y="1037"/>
              </a:cxn>
              <a:cxn ang="0">
                <a:pos x="839" y="985"/>
              </a:cxn>
              <a:cxn ang="0">
                <a:pos x="911" y="934"/>
              </a:cxn>
              <a:cxn ang="0">
                <a:pos x="827" y="1073"/>
              </a:cxn>
              <a:cxn ang="0">
                <a:pos x="713" y="1107"/>
              </a:cxn>
              <a:cxn ang="0">
                <a:pos x="587" y="1122"/>
              </a:cxn>
              <a:cxn ang="0">
                <a:pos x="462" y="1116"/>
              </a:cxn>
              <a:cxn ang="0">
                <a:pos x="349" y="1092"/>
              </a:cxn>
            </a:cxnLst>
            <a:rect l="0" t="0" r="r" b="b"/>
            <a:pathLst>
              <a:path w="934" h="1122">
                <a:moveTo>
                  <a:pt x="323" y="1082"/>
                </a:moveTo>
                <a:lnTo>
                  <a:pt x="298" y="1073"/>
                </a:lnTo>
                <a:lnTo>
                  <a:pt x="274" y="1061"/>
                </a:lnTo>
                <a:lnTo>
                  <a:pt x="250" y="1049"/>
                </a:lnTo>
                <a:lnTo>
                  <a:pt x="228" y="1036"/>
                </a:lnTo>
                <a:lnTo>
                  <a:pt x="207" y="1021"/>
                </a:lnTo>
                <a:lnTo>
                  <a:pt x="187" y="1005"/>
                </a:lnTo>
                <a:lnTo>
                  <a:pt x="168" y="988"/>
                </a:lnTo>
                <a:lnTo>
                  <a:pt x="150" y="970"/>
                </a:lnTo>
                <a:lnTo>
                  <a:pt x="132" y="951"/>
                </a:lnTo>
                <a:lnTo>
                  <a:pt x="116" y="932"/>
                </a:lnTo>
                <a:lnTo>
                  <a:pt x="100" y="910"/>
                </a:lnTo>
                <a:lnTo>
                  <a:pt x="86" y="888"/>
                </a:lnTo>
                <a:lnTo>
                  <a:pt x="72" y="865"/>
                </a:lnTo>
                <a:lnTo>
                  <a:pt x="61" y="841"/>
                </a:lnTo>
                <a:lnTo>
                  <a:pt x="49" y="816"/>
                </a:lnTo>
                <a:lnTo>
                  <a:pt x="40" y="789"/>
                </a:lnTo>
                <a:lnTo>
                  <a:pt x="30" y="763"/>
                </a:lnTo>
                <a:lnTo>
                  <a:pt x="23" y="735"/>
                </a:lnTo>
                <a:lnTo>
                  <a:pt x="15" y="708"/>
                </a:lnTo>
                <a:lnTo>
                  <a:pt x="10" y="679"/>
                </a:lnTo>
                <a:lnTo>
                  <a:pt x="6" y="649"/>
                </a:lnTo>
                <a:lnTo>
                  <a:pt x="2" y="620"/>
                </a:lnTo>
                <a:lnTo>
                  <a:pt x="1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4" y="494"/>
                </a:lnTo>
                <a:lnTo>
                  <a:pt x="6" y="473"/>
                </a:lnTo>
                <a:lnTo>
                  <a:pt x="8" y="454"/>
                </a:lnTo>
                <a:lnTo>
                  <a:pt x="11" y="434"/>
                </a:lnTo>
                <a:lnTo>
                  <a:pt x="15" y="415"/>
                </a:lnTo>
                <a:lnTo>
                  <a:pt x="21" y="396"/>
                </a:lnTo>
                <a:lnTo>
                  <a:pt x="26" y="378"/>
                </a:lnTo>
                <a:lnTo>
                  <a:pt x="31" y="359"/>
                </a:lnTo>
                <a:lnTo>
                  <a:pt x="37" y="341"/>
                </a:lnTo>
                <a:lnTo>
                  <a:pt x="45" y="323"/>
                </a:lnTo>
                <a:lnTo>
                  <a:pt x="52" y="306"/>
                </a:lnTo>
                <a:lnTo>
                  <a:pt x="60" y="290"/>
                </a:lnTo>
                <a:lnTo>
                  <a:pt x="69" y="273"/>
                </a:lnTo>
                <a:lnTo>
                  <a:pt x="78" y="258"/>
                </a:lnTo>
                <a:lnTo>
                  <a:pt x="88" y="242"/>
                </a:lnTo>
                <a:lnTo>
                  <a:pt x="99" y="227"/>
                </a:lnTo>
                <a:lnTo>
                  <a:pt x="109" y="212"/>
                </a:lnTo>
                <a:lnTo>
                  <a:pt x="121" y="198"/>
                </a:lnTo>
                <a:lnTo>
                  <a:pt x="133" y="184"/>
                </a:lnTo>
                <a:lnTo>
                  <a:pt x="144" y="172"/>
                </a:lnTo>
                <a:lnTo>
                  <a:pt x="157" y="159"/>
                </a:lnTo>
                <a:lnTo>
                  <a:pt x="171" y="147"/>
                </a:lnTo>
                <a:lnTo>
                  <a:pt x="185" y="136"/>
                </a:lnTo>
                <a:lnTo>
                  <a:pt x="198" y="124"/>
                </a:lnTo>
                <a:lnTo>
                  <a:pt x="213" y="113"/>
                </a:lnTo>
                <a:lnTo>
                  <a:pt x="228" y="103"/>
                </a:lnTo>
                <a:lnTo>
                  <a:pt x="244" y="93"/>
                </a:lnTo>
                <a:lnTo>
                  <a:pt x="260" y="84"/>
                </a:lnTo>
                <a:lnTo>
                  <a:pt x="276" y="75"/>
                </a:lnTo>
                <a:lnTo>
                  <a:pt x="293" y="67"/>
                </a:lnTo>
                <a:lnTo>
                  <a:pt x="310" y="59"/>
                </a:lnTo>
                <a:lnTo>
                  <a:pt x="327" y="51"/>
                </a:lnTo>
                <a:lnTo>
                  <a:pt x="345" y="44"/>
                </a:lnTo>
                <a:lnTo>
                  <a:pt x="363" y="38"/>
                </a:lnTo>
                <a:lnTo>
                  <a:pt x="381" y="31"/>
                </a:lnTo>
                <a:lnTo>
                  <a:pt x="399" y="26"/>
                </a:lnTo>
                <a:lnTo>
                  <a:pt x="417" y="21"/>
                </a:lnTo>
                <a:lnTo>
                  <a:pt x="436" y="17"/>
                </a:lnTo>
                <a:lnTo>
                  <a:pt x="455" y="12"/>
                </a:lnTo>
                <a:lnTo>
                  <a:pt x="474" y="9"/>
                </a:lnTo>
                <a:lnTo>
                  <a:pt x="494" y="6"/>
                </a:lnTo>
                <a:lnTo>
                  <a:pt x="514" y="4"/>
                </a:lnTo>
                <a:lnTo>
                  <a:pt x="533" y="2"/>
                </a:lnTo>
                <a:lnTo>
                  <a:pt x="554" y="1"/>
                </a:lnTo>
                <a:lnTo>
                  <a:pt x="575" y="0"/>
                </a:lnTo>
                <a:lnTo>
                  <a:pt x="595" y="0"/>
                </a:lnTo>
                <a:lnTo>
                  <a:pt x="623" y="1"/>
                </a:lnTo>
                <a:lnTo>
                  <a:pt x="653" y="2"/>
                </a:lnTo>
                <a:lnTo>
                  <a:pt x="682" y="4"/>
                </a:lnTo>
                <a:lnTo>
                  <a:pt x="711" y="7"/>
                </a:lnTo>
                <a:lnTo>
                  <a:pt x="740" y="12"/>
                </a:lnTo>
                <a:lnTo>
                  <a:pt x="768" y="18"/>
                </a:lnTo>
                <a:lnTo>
                  <a:pt x="798" y="25"/>
                </a:lnTo>
                <a:lnTo>
                  <a:pt x="827" y="33"/>
                </a:lnTo>
                <a:lnTo>
                  <a:pt x="854" y="41"/>
                </a:lnTo>
                <a:lnTo>
                  <a:pt x="882" y="51"/>
                </a:lnTo>
                <a:lnTo>
                  <a:pt x="907" y="61"/>
                </a:lnTo>
                <a:lnTo>
                  <a:pt x="934" y="73"/>
                </a:lnTo>
                <a:lnTo>
                  <a:pt x="924" y="98"/>
                </a:lnTo>
                <a:lnTo>
                  <a:pt x="916" y="127"/>
                </a:lnTo>
                <a:lnTo>
                  <a:pt x="907" y="159"/>
                </a:lnTo>
                <a:lnTo>
                  <a:pt x="900" y="194"/>
                </a:lnTo>
                <a:lnTo>
                  <a:pt x="890" y="195"/>
                </a:lnTo>
                <a:lnTo>
                  <a:pt x="880" y="183"/>
                </a:lnTo>
                <a:lnTo>
                  <a:pt x="866" y="171"/>
                </a:lnTo>
                <a:lnTo>
                  <a:pt x="850" y="157"/>
                </a:lnTo>
                <a:lnTo>
                  <a:pt x="831" y="142"/>
                </a:lnTo>
                <a:lnTo>
                  <a:pt x="810" y="127"/>
                </a:lnTo>
                <a:lnTo>
                  <a:pt x="785" y="113"/>
                </a:lnTo>
                <a:lnTo>
                  <a:pt x="758" y="99"/>
                </a:lnTo>
                <a:lnTo>
                  <a:pt x="727" y="86"/>
                </a:lnTo>
                <a:lnTo>
                  <a:pt x="711" y="80"/>
                </a:lnTo>
                <a:lnTo>
                  <a:pt x="694" y="75"/>
                </a:lnTo>
                <a:lnTo>
                  <a:pt x="677" y="70"/>
                </a:lnTo>
                <a:lnTo>
                  <a:pt x="660" y="67"/>
                </a:lnTo>
                <a:lnTo>
                  <a:pt x="642" y="63"/>
                </a:lnTo>
                <a:lnTo>
                  <a:pt x="624" y="61"/>
                </a:lnTo>
                <a:lnTo>
                  <a:pt x="606" y="60"/>
                </a:lnTo>
                <a:lnTo>
                  <a:pt x="588" y="59"/>
                </a:lnTo>
                <a:lnTo>
                  <a:pt x="571" y="59"/>
                </a:lnTo>
                <a:lnTo>
                  <a:pt x="554" y="60"/>
                </a:lnTo>
                <a:lnTo>
                  <a:pt x="539" y="61"/>
                </a:lnTo>
                <a:lnTo>
                  <a:pt x="523" y="63"/>
                </a:lnTo>
                <a:lnTo>
                  <a:pt x="507" y="65"/>
                </a:lnTo>
                <a:lnTo>
                  <a:pt x="491" y="69"/>
                </a:lnTo>
                <a:lnTo>
                  <a:pt x="476" y="72"/>
                </a:lnTo>
                <a:lnTo>
                  <a:pt x="460" y="76"/>
                </a:lnTo>
                <a:lnTo>
                  <a:pt x="446" y="80"/>
                </a:lnTo>
                <a:lnTo>
                  <a:pt x="432" y="86"/>
                </a:lnTo>
                <a:lnTo>
                  <a:pt x="418" y="91"/>
                </a:lnTo>
                <a:lnTo>
                  <a:pt x="404" y="97"/>
                </a:lnTo>
                <a:lnTo>
                  <a:pt x="391" y="104"/>
                </a:lnTo>
                <a:lnTo>
                  <a:pt x="379" y="111"/>
                </a:lnTo>
                <a:lnTo>
                  <a:pt x="366" y="119"/>
                </a:lnTo>
                <a:lnTo>
                  <a:pt x="353" y="126"/>
                </a:lnTo>
                <a:lnTo>
                  <a:pt x="341" y="134"/>
                </a:lnTo>
                <a:lnTo>
                  <a:pt x="330" y="144"/>
                </a:lnTo>
                <a:lnTo>
                  <a:pt x="318" y="154"/>
                </a:lnTo>
                <a:lnTo>
                  <a:pt x="308" y="163"/>
                </a:lnTo>
                <a:lnTo>
                  <a:pt x="297" y="174"/>
                </a:lnTo>
                <a:lnTo>
                  <a:pt x="286" y="184"/>
                </a:lnTo>
                <a:lnTo>
                  <a:pt x="277" y="195"/>
                </a:lnTo>
                <a:lnTo>
                  <a:pt x="267" y="207"/>
                </a:lnTo>
                <a:lnTo>
                  <a:pt x="258" y="218"/>
                </a:lnTo>
                <a:lnTo>
                  <a:pt x="249" y="231"/>
                </a:lnTo>
                <a:lnTo>
                  <a:pt x="241" y="243"/>
                </a:lnTo>
                <a:lnTo>
                  <a:pt x="233" y="257"/>
                </a:lnTo>
                <a:lnTo>
                  <a:pt x="219" y="283"/>
                </a:lnTo>
                <a:lnTo>
                  <a:pt x="206" y="313"/>
                </a:lnTo>
                <a:lnTo>
                  <a:pt x="194" y="341"/>
                </a:lnTo>
                <a:lnTo>
                  <a:pt x="184" y="372"/>
                </a:lnTo>
                <a:lnTo>
                  <a:pt x="175" y="402"/>
                </a:lnTo>
                <a:lnTo>
                  <a:pt x="168" y="434"/>
                </a:lnTo>
                <a:lnTo>
                  <a:pt x="162" y="466"/>
                </a:lnTo>
                <a:lnTo>
                  <a:pt x="159" y="497"/>
                </a:lnTo>
                <a:lnTo>
                  <a:pt x="156" y="530"/>
                </a:lnTo>
                <a:lnTo>
                  <a:pt x="156" y="564"/>
                </a:lnTo>
                <a:lnTo>
                  <a:pt x="156" y="600"/>
                </a:lnTo>
                <a:lnTo>
                  <a:pt x="159" y="635"/>
                </a:lnTo>
                <a:lnTo>
                  <a:pt x="162" y="669"/>
                </a:lnTo>
                <a:lnTo>
                  <a:pt x="169" y="702"/>
                </a:lnTo>
                <a:lnTo>
                  <a:pt x="176" y="734"/>
                </a:lnTo>
                <a:lnTo>
                  <a:pt x="185" y="765"/>
                </a:lnTo>
                <a:lnTo>
                  <a:pt x="195" y="795"/>
                </a:lnTo>
                <a:lnTo>
                  <a:pt x="208" y="824"/>
                </a:lnTo>
                <a:lnTo>
                  <a:pt x="222" y="851"/>
                </a:lnTo>
                <a:lnTo>
                  <a:pt x="237" y="877"/>
                </a:lnTo>
                <a:lnTo>
                  <a:pt x="254" y="902"/>
                </a:lnTo>
                <a:lnTo>
                  <a:pt x="273" y="924"/>
                </a:lnTo>
                <a:lnTo>
                  <a:pt x="292" y="945"/>
                </a:lnTo>
                <a:lnTo>
                  <a:pt x="313" y="964"/>
                </a:lnTo>
                <a:lnTo>
                  <a:pt x="335" y="983"/>
                </a:lnTo>
                <a:lnTo>
                  <a:pt x="358" y="998"/>
                </a:lnTo>
                <a:lnTo>
                  <a:pt x="383" y="1013"/>
                </a:lnTo>
                <a:lnTo>
                  <a:pt x="408" y="1026"/>
                </a:lnTo>
                <a:lnTo>
                  <a:pt x="435" y="1037"/>
                </a:lnTo>
                <a:lnTo>
                  <a:pt x="461" y="1045"/>
                </a:lnTo>
                <a:lnTo>
                  <a:pt x="489" y="1052"/>
                </a:lnTo>
                <a:lnTo>
                  <a:pt x="517" y="1056"/>
                </a:lnTo>
                <a:lnTo>
                  <a:pt x="547" y="1059"/>
                </a:lnTo>
                <a:lnTo>
                  <a:pt x="577" y="1060"/>
                </a:lnTo>
                <a:lnTo>
                  <a:pt x="597" y="1060"/>
                </a:lnTo>
                <a:lnTo>
                  <a:pt x="616" y="1059"/>
                </a:lnTo>
                <a:lnTo>
                  <a:pt x="635" y="1057"/>
                </a:lnTo>
                <a:lnTo>
                  <a:pt x="653" y="1055"/>
                </a:lnTo>
                <a:lnTo>
                  <a:pt x="671" y="1050"/>
                </a:lnTo>
                <a:lnTo>
                  <a:pt x="690" y="1047"/>
                </a:lnTo>
                <a:lnTo>
                  <a:pt x="707" y="1042"/>
                </a:lnTo>
                <a:lnTo>
                  <a:pt x="725" y="1037"/>
                </a:lnTo>
                <a:lnTo>
                  <a:pt x="758" y="1025"/>
                </a:lnTo>
                <a:lnTo>
                  <a:pt x="787" y="1012"/>
                </a:lnTo>
                <a:lnTo>
                  <a:pt x="815" y="998"/>
                </a:lnTo>
                <a:lnTo>
                  <a:pt x="839" y="985"/>
                </a:lnTo>
                <a:lnTo>
                  <a:pt x="860" y="971"/>
                </a:lnTo>
                <a:lnTo>
                  <a:pt x="880" y="957"/>
                </a:lnTo>
                <a:lnTo>
                  <a:pt x="897" y="944"/>
                </a:lnTo>
                <a:lnTo>
                  <a:pt x="911" y="934"/>
                </a:lnTo>
                <a:lnTo>
                  <a:pt x="903" y="1031"/>
                </a:lnTo>
                <a:lnTo>
                  <a:pt x="880" y="1046"/>
                </a:lnTo>
                <a:lnTo>
                  <a:pt x="854" y="1060"/>
                </a:lnTo>
                <a:lnTo>
                  <a:pt x="827" y="1073"/>
                </a:lnTo>
                <a:lnTo>
                  <a:pt x="799" y="1084"/>
                </a:lnTo>
                <a:lnTo>
                  <a:pt x="771" y="1093"/>
                </a:lnTo>
                <a:lnTo>
                  <a:pt x="742" y="1100"/>
                </a:lnTo>
                <a:lnTo>
                  <a:pt x="713" y="1107"/>
                </a:lnTo>
                <a:lnTo>
                  <a:pt x="683" y="1112"/>
                </a:lnTo>
                <a:lnTo>
                  <a:pt x="651" y="1116"/>
                </a:lnTo>
                <a:lnTo>
                  <a:pt x="619" y="1119"/>
                </a:lnTo>
                <a:lnTo>
                  <a:pt x="587" y="1122"/>
                </a:lnTo>
                <a:lnTo>
                  <a:pt x="554" y="1122"/>
                </a:lnTo>
                <a:lnTo>
                  <a:pt x="524" y="1122"/>
                </a:lnTo>
                <a:lnTo>
                  <a:pt x="492" y="1119"/>
                </a:lnTo>
                <a:lnTo>
                  <a:pt x="462" y="1116"/>
                </a:lnTo>
                <a:lnTo>
                  <a:pt x="433" y="1112"/>
                </a:lnTo>
                <a:lnTo>
                  <a:pt x="404" y="1107"/>
                </a:lnTo>
                <a:lnTo>
                  <a:pt x="376" y="1099"/>
                </a:lnTo>
                <a:lnTo>
                  <a:pt x="349" y="1092"/>
                </a:lnTo>
                <a:lnTo>
                  <a:pt x="323" y="10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reeform 35"/>
          <p:cNvSpPr>
            <a:spLocks noEditPoints="1"/>
          </p:cNvSpPr>
          <p:nvPr/>
        </p:nvSpPr>
        <p:spPr bwMode="auto">
          <a:xfrm>
            <a:off x="1125982" y="176671"/>
            <a:ext cx="89249" cy="102200"/>
          </a:xfrm>
          <a:custGeom>
            <a:avLst/>
            <a:gdLst/>
            <a:ahLst/>
            <a:cxnLst>
              <a:cxn ang="0">
                <a:pos x="229" y="777"/>
              </a:cxn>
              <a:cxn ang="0">
                <a:pos x="184" y="901"/>
              </a:cxn>
              <a:cxn ang="0">
                <a:pos x="147" y="998"/>
              </a:cxn>
              <a:cxn ang="0">
                <a:pos x="114" y="1104"/>
              </a:cxn>
              <a:cxn ang="0">
                <a:pos x="88" y="1101"/>
              </a:cxn>
              <a:cxn ang="0">
                <a:pos x="80" y="1100"/>
              </a:cxn>
              <a:cxn ang="0">
                <a:pos x="72" y="1100"/>
              </a:cxn>
              <a:cxn ang="0">
                <a:pos x="54" y="1098"/>
              </a:cxn>
              <a:cxn ang="0">
                <a:pos x="36" y="1098"/>
              </a:cxn>
              <a:cxn ang="0">
                <a:pos x="23" y="1100"/>
              </a:cxn>
              <a:cxn ang="0">
                <a:pos x="0" y="1104"/>
              </a:cxn>
              <a:cxn ang="0">
                <a:pos x="491" y="0"/>
              </a:cxn>
              <a:cxn ang="0">
                <a:pos x="528" y="0"/>
              </a:cxn>
              <a:cxn ang="0">
                <a:pos x="1001" y="1104"/>
              </a:cxn>
              <a:cxn ang="0">
                <a:pos x="968" y="1101"/>
              </a:cxn>
              <a:cxn ang="0">
                <a:pos x="957" y="1101"/>
              </a:cxn>
              <a:cxn ang="0">
                <a:pos x="953" y="1100"/>
              </a:cxn>
              <a:cxn ang="0">
                <a:pos x="944" y="1100"/>
              </a:cxn>
              <a:cxn ang="0">
                <a:pos x="919" y="1098"/>
              </a:cxn>
              <a:cxn ang="0">
                <a:pos x="893" y="1098"/>
              </a:cxn>
              <a:cxn ang="0">
                <a:pos x="871" y="1100"/>
              </a:cxn>
              <a:cxn ang="0">
                <a:pos x="836" y="1104"/>
              </a:cxn>
              <a:cxn ang="0">
                <a:pos x="819" y="1057"/>
              </a:cxn>
              <a:cxn ang="0">
                <a:pos x="804" y="1018"/>
              </a:cxn>
              <a:cxn ang="0">
                <a:pos x="793" y="985"/>
              </a:cxn>
              <a:cxn ang="0">
                <a:pos x="782" y="958"/>
              </a:cxn>
              <a:cxn ang="0">
                <a:pos x="777" y="941"/>
              </a:cxn>
              <a:cxn ang="0">
                <a:pos x="769" y="922"/>
              </a:cxn>
              <a:cxn ang="0">
                <a:pos x="762" y="902"/>
              </a:cxn>
              <a:cxn ang="0">
                <a:pos x="753" y="879"/>
              </a:cxn>
              <a:cxn ang="0">
                <a:pos x="743" y="854"/>
              </a:cxn>
              <a:cxn ang="0">
                <a:pos x="733" y="830"/>
              </a:cxn>
              <a:cxn ang="0">
                <a:pos x="724" y="805"/>
              </a:cxn>
              <a:cxn ang="0">
                <a:pos x="713" y="780"/>
              </a:cxn>
              <a:cxn ang="0">
                <a:pos x="703" y="754"/>
              </a:cxn>
              <a:cxn ang="0">
                <a:pos x="692" y="729"/>
              </a:cxn>
              <a:cxn ang="0">
                <a:pos x="682" y="703"/>
              </a:cxn>
              <a:cxn ang="0">
                <a:pos x="670" y="677"/>
              </a:cxn>
              <a:cxn ang="0">
                <a:pos x="269" y="677"/>
              </a:cxn>
              <a:cxn ang="0">
                <a:pos x="229" y="777"/>
              </a:cxn>
              <a:cxn ang="0">
                <a:pos x="646" y="610"/>
              </a:cxn>
              <a:cxn ang="0">
                <a:pos x="472" y="208"/>
              </a:cxn>
              <a:cxn ang="0">
                <a:pos x="299" y="610"/>
              </a:cxn>
              <a:cxn ang="0">
                <a:pos x="646" y="610"/>
              </a:cxn>
            </a:cxnLst>
            <a:rect l="0" t="0" r="r" b="b"/>
            <a:pathLst>
              <a:path w="1001" h="1104">
                <a:moveTo>
                  <a:pt x="229" y="777"/>
                </a:moveTo>
                <a:lnTo>
                  <a:pt x="184" y="901"/>
                </a:lnTo>
                <a:lnTo>
                  <a:pt x="147" y="998"/>
                </a:lnTo>
                <a:lnTo>
                  <a:pt x="114" y="1104"/>
                </a:lnTo>
                <a:lnTo>
                  <a:pt x="88" y="1101"/>
                </a:lnTo>
                <a:lnTo>
                  <a:pt x="80" y="1100"/>
                </a:lnTo>
                <a:lnTo>
                  <a:pt x="72" y="1100"/>
                </a:lnTo>
                <a:lnTo>
                  <a:pt x="54" y="1098"/>
                </a:lnTo>
                <a:lnTo>
                  <a:pt x="36" y="1098"/>
                </a:lnTo>
                <a:lnTo>
                  <a:pt x="23" y="1100"/>
                </a:lnTo>
                <a:lnTo>
                  <a:pt x="0" y="1104"/>
                </a:lnTo>
                <a:lnTo>
                  <a:pt x="491" y="0"/>
                </a:lnTo>
                <a:lnTo>
                  <a:pt x="528" y="0"/>
                </a:lnTo>
                <a:lnTo>
                  <a:pt x="1001" y="1104"/>
                </a:lnTo>
                <a:lnTo>
                  <a:pt x="968" y="1101"/>
                </a:lnTo>
                <a:lnTo>
                  <a:pt x="957" y="1101"/>
                </a:lnTo>
                <a:lnTo>
                  <a:pt x="953" y="1100"/>
                </a:lnTo>
                <a:lnTo>
                  <a:pt x="944" y="1100"/>
                </a:lnTo>
                <a:lnTo>
                  <a:pt x="919" y="1098"/>
                </a:lnTo>
                <a:lnTo>
                  <a:pt x="893" y="1098"/>
                </a:lnTo>
                <a:lnTo>
                  <a:pt x="871" y="1100"/>
                </a:lnTo>
                <a:lnTo>
                  <a:pt x="836" y="1104"/>
                </a:lnTo>
                <a:lnTo>
                  <a:pt x="819" y="1057"/>
                </a:lnTo>
                <a:lnTo>
                  <a:pt x="804" y="1018"/>
                </a:lnTo>
                <a:lnTo>
                  <a:pt x="793" y="985"/>
                </a:lnTo>
                <a:lnTo>
                  <a:pt x="782" y="958"/>
                </a:lnTo>
                <a:lnTo>
                  <a:pt x="777" y="941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3" y="854"/>
                </a:lnTo>
                <a:lnTo>
                  <a:pt x="733" y="830"/>
                </a:lnTo>
                <a:lnTo>
                  <a:pt x="724" y="805"/>
                </a:lnTo>
                <a:lnTo>
                  <a:pt x="713" y="780"/>
                </a:lnTo>
                <a:lnTo>
                  <a:pt x="703" y="754"/>
                </a:lnTo>
                <a:lnTo>
                  <a:pt x="692" y="729"/>
                </a:lnTo>
                <a:lnTo>
                  <a:pt x="682" y="703"/>
                </a:lnTo>
                <a:lnTo>
                  <a:pt x="670" y="677"/>
                </a:lnTo>
                <a:lnTo>
                  <a:pt x="269" y="677"/>
                </a:lnTo>
                <a:lnTo>
                  <a:pt x="229" y="777"/>
                </a:lnTo>
                <a:close/>
                <a:moveTo>
                  <a:pt x="646" y="610"/>
                </a:moveTo>
                <a:lnTo>
                  <a:pt x="472" y="208"/>
                </a:lnTo>
                <a:lnTo>
                  <a:pt x="299" y="610"/>
                </a:lnTo>
                <a:lnTo>
                  <a:pt x="646" y="6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Freeform 36"/>
          <p:cNvSpPr>
            <a:spLocks noEditPoints="1"/>
          </p:cNvSpPr>
          <p:nvPr/>
        </p:nvSpPr>
        <p:spPr bwMode="auto">
          <a:xfrm>
            <a:off x="1057895" y="178175"/>
            <a:ext cx="60508" cy="96188"/>
          </a:xfrm>
          <a:custGeom>
            <a:avLst/>
            <a:gdLst/>
            <a:ahLst/>
            <a:cxnLst>
              <a:cxn ang="0">
                <a:pos x="233" y="587"/>
              </a:cxn>
              <a:cxn ang="0">
                <a:pos x="194" y="586"/>
              </a:cxn>
              <a:cxn ang="0">
                <a:pos x="139" y="584"/>
              </a:cxn>
              <a:cxn ang="0">
                <a:pos x="99" y="1076"/>
              </a:cxn>
              <a:cxn ang="0">
                <a:pos x="37" y="1076"/>
              </a:cxn>
              <a:cxn ang="0">
                <a:pos x="283" y="0"/>
              </a:cxn>
              <a:cxn ang="0">
                <a:pos x="388" y="3"/>
              </a:cxn>
              <a:cxn ang="0">
                <a:pos x="475" y="13"/>
              </a:cxn>
              <a:cxn ang="0">
                <a:pos x="544" y="31"/>
              </a:cxn>
              <a:cxn ang="0">
                <a:pos x="599" y="56"/>
              </a:cxn>
              <a:cxn ang="0">
                <a:pos x="640" y="91"/>
              </a:cxn>
              <a:cxn ang="0">
                <a:pos x="667" y="136"/>
              </a:cxn>
              <a:cxn ang="0">
                <a:pos x="683" y="192"/>
              </a:cxn>
              <a:cxn ang="0">
                <a:pos x="689" y="258"/>
              </a:cxn>
              <a:cxn ang="0">
                <a:pos x="683" y="325"/>
              </a:cxn>
              <a:cxn ang="0">
                <a:pos x="667" y="382"/>
              </a:cxn>
              <a:cxn ang="0">
                <a:pos x="642" y="431"/>
              </a:cxn>
              <a:cxn ang="0">
                <a:pos x="605" y="473"/>
              </a:cxn>
              <a:cxn ang="0">
                <a:pos x="559" y="507"/>
              </a:cxn>
              <a:cxn ang="0">
                <a:pos x="501" y="537"/>
              </a:cxn>
              <a:cxn ang="0">
                <a:pos x="432" y="560"/>
              </a:cxn>
              <a:cxn ang="0">
                <a:pos x="351" y="580"/>
              </a:cxn>
              <a:cxn ang="0">
                <a:pos x="323" y="585"/>
              </a:cxn>
              <a:cxn ang="0">
                <a:pos x="286" y="588"/>
              </a:cxn>
              <a:cxn ang="0">
                <a:pos x="246" y="588"/>
              </a:cxn>
              <a:cxn ang="0">
                <a:pos x="224" y="524"/>
              </a:cxn>
              <a:cxn ang="0">
                <a:pos x="260" y="522"/>
              </a:cxn>
              <a:cxn ang="0">
                <a:pos x="293" y="521"/>
              </a:cxn>
              <a:cxn ang="0">
                <a:pos x="350" y="513"/>
              </a:cxn>
              <a:cxn ang="0">
                <a:pos x="399" y="496"/>
              </a:cxn>
              <a:cxn ang="0">
                <a:pos x="442" y="471"/>
              </a:cxn>
              <a:cxn ang="0">
                <a:pos x="478" y="442"/>
              </a:cxn>
              <a:cxn ang="0">
                <a:pos x="506" y="406"/>
              </a:cxn>
              <a:cxn ang="0">
                <a:pos x="528" y="363"/>
              </a:cxn>
              <a:cxn ang="0">
                <a:pos x="539" y="317"/>
              </a:cxn>
              <a:cxn ang="0">
                <a:pos x="544" y="266"/>
              </a:cxn>
              <a:cxn ang="0">
                <a:pos x="541" y="227"/>
              </a:cxn>
              <a:cxn ang="0">
                <a:pos x="534" y="191"/>
              </a:cxn>
              <a:cxn ang="0">
                <a:pos x="520" y="157"/>
              </a:cxn>
              <a:cxn ang="0">
                <a:pos x="501" y="127"/>
              </a:cxn>
              <a:cxn ang="0">
                <a:pos x="476" y="103"/>
              </a:cxn>
              <a:cxn ang="0">
                <a:pos x="445" y="84"/>
              </a:cxn>
              <a:cxn ang="0">
                <a:pos x="409" y="70"/>
              </a:cxn>
              <a:cxn ang="0">
                <a:pos x="366" y="64"/>
              </a:cxn>
              <a:cxn ang="0">
                <a:pos x="337" y="62"/>
              </a:cxn>
              <a:cxn ang="0">
                <a:pos x="281" y="60"/>
              </a:cxn>
              <a:cxn ang="0">
                <a:pos x="139" y="60"/>
              </a:cxn>
            </a:cxnLst>
            <a:rect l="0" t="0" r="r" b="b"/>
            <a:pathLst>
              <a:path w="689" h="1080">
                <a:moveTo>
                  <a:pt x="246" y="588"/>
                </a:moveTo>
                <a:lnTo>
                  <a:pt x="241" y="588"/>
                </a:lnTo>
                <a:lnTo>
                  <a:pt x="233" y="587"/>
                </a:lnTo>
                <a:lnTo>
                  <a:pt x="226" y="587"/>
                </a:lnTo>
                <a:lnTo>
                  <a:pt x="219" y="586"/>
                </a:lnTo>
                <a:lnTo>
                  <a:pt x="194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0" y="1077"/>
                </a:lnTo>
                <a:lnTo>
                  <a:pt x="99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283" y="0"/>
                </a:lnTo>
                <a:lnTo>
                  <a:pt x="320" y="0"/>
                </a:lnTo>
                <a:lnTo>
                  <a:pt x="355" y="1"/>
                </a:lnTo>
                <a:lnTo>
                  <a:pt x="388" y="3"/>
                </a:lnTo>
                <a:lnTo>
                  <a:pt x="418" y="5"/>
                </a:lnTo>
                <a:lnTo>
                  <a:pt x="447" y="10"/>
                </a:lnTo>
                <a:lnTo>
                  <a:pt x="475" y="13"/>
                </a:lnTo>
                <a:lnTo>
                  <a:pt x="499" y="18"/>
                </a:lnTo>
                <a:lnTo>
                  <a:pt x="522" y="24"/>
                </a:lnTo>
                <a:lnTo>
                  <a:pt x="544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7" y="212"/>
                </a:lnTo>
                <a:lnTo>
                  <a:pt x="689" y="235"/>
                </a:lnTo>
                <a:lnTo>
                  <a:pt x="689" y="258"/>
                </a:lnTo>
                <a:lnTo>
                  <a:pt x="689" y="281"/>
                </a:lnTo>
                <a:lnTo>
                  <a:pt x="687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1" y="485"/>
                </a:lnTo>
                <a:lnTo>
                  <a:pt x="575" y="497"/>
                </a:lnTo>
                <a:lnTo>
                  <a:pt x="559" y="507"/>
                </a:lnTo>
                <a:lnTo>
                  <a:pt x="541" y="518"/>
                </a:lnTo>
                <a:lnTo>
                  <a:pt x="522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lnTo>
                  <a:pt x="299" y="587"/>
                </a:lnTo>
                <a:lnTo>
                  <a:pt x="286" y="588"/>
                </a:lnTo>
                <a:lnTo>
                  <a:pt x="273" y="588"/>
                </a:lnTo>
                <a:lnTo>
                  <a:pt x="260" y="588"/>
                </a:lnTo>
                <a:lnTo>
                  <a:pt x="246" y="588"/>
                </a:lnTo>
                <a:close/>
                <a:moveTo>
                  <a:pt x="211" y="525"/>
                </a:moveTo>
                <a:lnTo>
                  <a:pt x="216" y="525"/>
                </a:lnTo>
                <a:lnTo>
                  <a:pt x="224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4" y="502"/>
                </a:lnTo>
                <a:lnTo>
                  <a:pt x="399" y="496"/>
                </a:lnTo>
                <a:lnTo>
                  <a:pt x="414" y="488"/>
                </a:lnTo>
                <a:lnTo>
                  <a:pt x="429" y="480"/>
                </a:lnTo>
                <a:lnTo>
                  <a:pt x="442" y="471"/>
                </a:lnTo>
                <a:lnTo>
                  <a:pt x="455" y="462"/>
                </a:lnTo>
                <a:lnTo>
                  <a:pt x="466" y="452"/>
                </a:lnTo>
                <a:lnTo>
                  <a:pt x="478" y="442"/>
                </a:lnTo>
                <a:lnTo>
                  <a:pt x="488" y="430"/>
                </a:lnTo>
                <a:lnTo>
                  <a:pt x="498" y="418"/>
                </a:lnTo>
                <a:lnTo>
                  <a:pt x="506" y="406"/>
                </a:lnTo>
                <a:lnTo>
                  <a:pt x="515" y="392"/>
                </a:lnTo>
                <a:lnTo>
                  <a:pt x="521" y="378"/>
                </a:lnTo>
                <a:lnTo>
                  <a:pt x="528" y="363"/>
                </a:lnTo>
                <a:lnTo>
                  <a:pt x="533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4" y="283"/>
                </a:lnTo>
                <a:lnTo>
                  <a:pt x="544" y="266"/>
                </a:lnTo>
                <a:lnTo>
                  <a:pt x="544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6" y="89"/>
                </a:lnTo>
                <a:lnTo>
                  <a:pt x="445" y="84"/>
                </a:lnTo>
                <a:lnTo>
                  <a:pt x="433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6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lnTo>
                  <a:pt x="300" y="61"/>
                </a:lnTo>
                <a:lnTo>
                  <a:pt x="281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Freeform 37"/>
          <p:cNvSpPr>
            <a:spLocks/>
          </p:cNvSpPr>
          <p:nvPr/>
        </p:nvSpPr>
        <p:spPr bwMode="auto">
          <a:xfrm>
            <a:off x="971688" y="178175"/>
            <a:ext cx="71097" cy="96188"/>
          </a:xfrm>
          <a:custGeom>
            <a:avLst/>
            <a:gdLst/>
            <a:ahLst/>
            <a:cxnLst>
              <a:cxn ang="0">
                <a:pos x="139" y="530"/>
              </a:cxn>
              <a:cxn ang="0">
                <a:pos x="139" y="1081"/>
              </a:cxn>
              <a:cxn ang="0">
                <a:pos x="111" y="1078"/>
              </a:cxn>
              <a:cxn ang="0">
                <a:pos x="99" y="1077"/>
              </a:cxn>
              <a:cxn ang="0">
                <a:pos x="92" y="1077"/>
              </a:cxn>
              <a:cxn ang="0">
                <a:pos x="69" y="1075"/>
              </a:cxn>
              <a:cxn ang="0">
                <a:pos x="37" y="1077"/>
              </a:cxn>
              <a:cxn ang="0">
                <a:pos x="0" y="1081"/>
              </a:cxn>
              <a:cxn ang="0">
                <a:pos x="0" y="1"/>
              </a:cxn>
              <a:cxn ang="0">
                <a:pos x="39" y="3"/>
              </a:cxn>
              <a:cxn ang="0">
                <a:pos x="69" y="4"/>
              </a:cxn>
              <a:cxn ang="0">
                <a:pos x="97" y="3"/>
              </a:cxn>
              <a:cxn ang="0">
                <a:pos x="139" y="1"/>
              </a:cxn>
              <a:cxn ang="0">
                <a:pos x="139" y="488"/>
              </a:cxn>
              <a:cxn ang="0">
                <a:pos x="143" y="490"/>
              </a:cxn>
              <a:cxn ang="0">
                <a:pos x="147" y="491"/>
              </a:cxn>
              <a:cxn ang="0">
                <a:pos x="154" y="490"/>
              </a:cxn>
              <a:cxn ang="0">
                <a:pos x="161" y="488"/>
              </a:cxn>
              <a:cxn ang="0">
                <a:pos x="170" y="484"/>
              </a:cxn>
              <a:cxn ang="0">
                <a:pos x="178" y="479"/>
              </a:cxn>
              <a:cxn ang="0">
                <a:pos x="185" y="473"/>
              </a:cxn>
              <a:cxn ang="0">
                <a:pos x="194" y="466"/>
              </a:cxn>
              <a:cxn ang="0">
                <a:pos x="202" y="459"/>
              </a:cxn>
              <a:cxn ang="0">
                <a:pos x="212" y="450"/>
              </a:cxn>
              <a:cxn ang="0">
                <a:pos x="223" y="440"/>
              </a:cxn>
              <a:cxn ang="0">
                <a:pos x="234" y="429"/>
              </a:cxn>
              <a:cxn ang="0">
                <a:pos x="247" y="416"/>
              </a:cxn>
              <a:cxn ang="0">
                <a:pos x="262" y="402"/>
              </a:cxn>
              <a:cxn ang="0">
                <a:pos x="651" y="1"/>
              </a:cxn>
              <a:cxn ang="0">
                <a:pos x="686" y="3"/>
              </a:cxn>
              <a:cxn ang="0">
                <a:pos x="713" y="4"/>
              </a:cxn>
              <a:cxn ang="0">
                <a:pos x="737" y="3"/>
              </a:cxn>
              <a:cxn ang="0">
                <a:pos x="773" y="0"/>
              </a:cxn>
              <a:cxn ang="0">
                <a:pos x="416" y="345"/>
              </a:cxn>
              <a:cxn ang="0">
                <a:pos x="283" y="480"/>
              </a:cxn>
              <a:cxn ang="0">
                <a:pos x="416" y="630"/>
              </a:cxn>
              <a:cxn ang="0">
                <a:pos x="569" y="804"/>
              </a:cxn>
              <a:cxn ang="0">
                <a:pos x="666" y="915"/>
              </a:cxn>
              <a:cxn ang="0">
                <a:pos x="794" y="1073"/>
              </a:cxn>
              <a:cxn ang="0">
                <a:pos x="794" y="1081"/>
              </a:cxn>
              <a:cxn ang="0">
                <a:pos x="759" y="1078"/>
              </a:cxn>
              <a:cxn ang="0">
                <a:pos x="749" y="1078"/>
              </a:cxn>
              <a:cxn ang="0">
                <a:pos x="742" y="1077"/>
              </a:cxn>
              <a:cxn ang="0">
                <a:pos x="734" y="1077"/>
              </a:cxn>
              <a:cxn ang="0">
                <a:pos x="707" y="1075"/>
              </a:cxn>
              <a:cxn ang="0">
                <a:pos x="666" y="1077"/>
              </a:cxn>
              <a:cxn ang="0">
                <a:pos x="619" y="1081"/>
              </a:cxn>
              <a:cxn ang="0">
                <a:pos x="589" y="1039"/>
              </a:cxn>
              <a:cxn ang="0">
                <a:pos x="561" y="1001"/>
              </a:cxn>
              <a:cxn ang="0">
                <a:pos x="535" y="967"/>
              </a:cxn>
              <a:cxn ang="0">
                <a:pos x="511" y="937"/>
              </a:cxn>
              <a:cxn ang="0">
                <a:pos x="165" y="535"/>
              </a:cxn>
              <a:cxn ang="0">
                <a:pos x="160" y="531"/>
              </a:cxn>
              <a:cxn ang="0">
                <a:pos x="155" y="529"/>
              </a:cxn>
              <a:cxn ang="0">
                <a:pos x="149" y="526"/>
              </a:cxn>
              <a:cxn ang="0">
                <a:pos x="143" y="526"/>
              </a:cxn>
              <a:cxn ang="0">
                <a:pos x="142" y="526"/>
              </a:cxn>
              <a:cxn ang="0">
                <a:pos x="141" y="528"/>
              </a:cxn>
              <a:cxn ang="0">
                <a:pos x="140" y="529"/>
              </a:cxn>
              <a:cxn ang="0">
                <a:pos x="139" y="530"/>
              </a:cxn>
            </a:cxnLst>
            <a:rect l="0" t="0" r="r" b="b"/>
            <a:pathLst>
              <a:path w="794" h="1081">
                <a:moveTo>
                  <a:pt x="139" y="530"/>
                </a:moveTo>
                <a:lnTo>
                  <a:pt x="139" y="1081"/>
                </a:lnTo>
                <a:lnTo>
                  <a:pt x="111" y="1078"/>
                </a:lnTo>
                <a:lnTo>
                  <a:pt x="99" y="1077"/>
                </a:lnTo>
                <a:lnTo>
                  <a:pt x="92" y="1077"/>
                </a:lnTo>
                <a:lnTo>
                  <a:pt x="69" y="1075"/>
                </a:lnTo>
                <a:lnTo>
                  <a:pt x="37" y="1077"/>
                </a:lnTo>
                <a:lnTo>
                  <a:pt x="0" y="1081"/>
                </a:lnTo>
                <a:lnTo>
                  <a:pt x="0" y="1"/>
                </a:lnTo>
                <a:lnTo>
                  <a:pt x="39" y="3"/>
                </a:lnTo>
                <a:lnTo>
                  <a:pt x="69" y="4"/>
                </a:lnTo>
                <a:lnTo>
                  <a:pt x="97" y="3"/>
                </a:lnTo>
                <a:lnTo>
                  <a:pt x="139" y="1"/>
                </a:lnTo>
                <a:lnTo>
                  <a:pt x="139" y="488"/>
                </a:lnTo>
                <a:lnTo>
                  <a:pt x="143" y="490"/>
                </a:lnTo>
                <a:lnTo>
                  <a:pt x="147" y="491"/>
                </a:lnTo>
                <a:lnTo>
                  <a:pt x="154" y="490"/>
                </a:lnTo>
                <a:lnTo>
                  <a:pt x="161" y="488"/>
                </a:lnTo>
                <a:lnTo>
                  <a:pt x="170" y="484"/>
                </a:lnTo>
                <a:lnTo>
                  <a:pt x="178" y="479"/>
                </a:lnTo>
                <a:lnTo>
                  <a:pt x="185" y="473"/>
                </a:lnTo>
                <a:lnTo>
                  <a:pt x="194" y="466"/>
                </a:lnTo>
                <a:lnTo>
                  <a:pt x="202" y="459"/>
                </a:lnTo>
                <a:lnTo>
                  <a:pt x="212" y="450"/>
                </a:lnTo>
                <a:lnTo>
                  <a:pt x="223" y="440"/>
                </a:lnTo>
                <a:lnTo>
                  <a:pt x="234" y="429"/>
                </a:lnTo>
                <a:lnTo>
                  <a:pt x="247" y="416"/>
                </a:lnTo>
                <a:lnTo>
                  <a:pt x="262" y="402"/>
                </a:lnTo>
                <a:lnTo>
                  <a:pt x="651" y="1"/>
                </a:lnTo>
                <a:lnTo>
                  <a:pt x="686" y="3"/>
                </a:lnTo>
                <a:lnTo>
                  <a:pt x="713" y="4"/>
                </a:lnTo>
                <a:lnTo>
                  <a:pt x="737" y="3"/>
                </a:lnTo>
                <a:lnTo>
                  <a:pt x="773" y="0"/>
                </a:lnTo>
                <a:lnTo>
                  <a:pt x="416" y="345"/>
                </a:lnTo>
                <a:lnTo>
                  <a:pt x="283" y="480"/>
                </a:lnTo>
                <a:lnTo>
                  <a:pt x="416" y="630"/>
                </a:lnTo>
                <a:lnTo>
                  <a:pt x="569" y="804"/>
                </a:lnTo>
                <a:lnTo>
                  <a:pt x="666" y="915"/>
                </a:lnTo>
                <a:lnTo>
                  <a:pt x="794" y="1073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2" y="1077"/>
                </a:lnTo>
                <a:lnTo>
                  <a:pt x="734" y="1077"/>
                </a:lnTo>
                <a:lnTo>
                  <a:pt x="707" y="1075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1" y="1001"/>
                </a:lnTo>
                <a:lnTo>
                  <a:pt x="535" y="967"/>
                </a:lnTo>
                <a:lnTo>
                  <a:pt x="511" y="937"/>
                </a:lnTo>
                <a:lnTo>
                  <a:pt x="165" y="535"/>
                </a:lnTo>
                <a:lnTo>
                  <a:pt x="160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2" y="526"/>
                </a:lnTo>
                <a:lnTo>
                  <a:pt x="141" y="528"/>
                </a:lnTo>
                <a:lnTo>
                  <a:pt x="140" y="529"/>
                </a:lnTo>
                <a:lnTo>
                  <a:pt x="139" y="5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Freeform 38"/>
          <p:cNvSpPr>
            <a:spLocks noEditPoints="1"/>
          </p:cNvSpPr>
          <p:nvPr/>
        </p:nvSpPr>
        <p:spPr bwMode="auto">
          <a:xfrm>
            <a:off x="1906519" y="567435"/>
            <a:ext cx="69584" cy="96188"/>
          </a:xfrm>
          <a:custGeom>
            <a:avLst/>
            <a:gdLst/>
            <a:ahLst/>
            <a:cxnLst>
              <a:cxn ang="0">
                <a:pos x="396" y="534"/>
              </a:cxn>
              <a:cxn ang="0">
                <a:pos x="334" y="515"/>
              </a:cxn>
              <a:cxn ang="0">
                <a:pos x="277" y="489"/>
              </a:cxn>
              <a:cxn ang="0">
                <a:pos x="224" y="459"/>
              </a:cxn>
              <a:cxn ang="0">
                <a:pos x="189" y="432"/>
              </a:cxn>
              <a:cxn ang="0">
                <a:pos x="169" y="411"/>
              </a:cxn>
              <a:cxn ang="0">
                <a:pos x="151" y="390"/>
              </a:cxn>
              <a:cxn ang="0">
                <a:pos x="136" y="366"/>
              </a:cxn>
              <a:cxn ang="0">
                <a:pos x="124" y="341"/>
              </a:cxn>
              <a:cxn ang="0">
                <a:pos x="116" y="314"/>
              </a:cxn>
              <a:cxn ang="0">
                <a:pos x="109" y="286"/>
              </a:cxn>
              <a:cxn ang="0">
                <a:pos x="107" y="256"/>
              </a:cxn>
              <a:cxn ang="0">
                <a:pos x="106" y="226"/>
              </a:cxn>
              <a:cxn ang="0">
                <a:pos x="109" y="198"/>
              </a:cxn>
              <a:cxn ang="0">
                <a:pos x="115" y="171"/>
              </a:cxn>
              <a:cxn ang="0">
                <a:pos x="122" y="147"/>
              </a:cxn>
              <a:cxn ang="0">
                <a:pos x="133" y="124"/>
              </a:cxn>
              <a:cxn ang="0">
                <a:pos x="145" y="103"/>
              </a:cxn>
              <a:cxn ang="0">
                <a:pos x="161" y="85"/>
              </a:cxn>
              <a:cxn ang="0">
                <a:pos x="180" y="68"/>
              </a:cxn>
              <a:cxn ang="0">
                <a:pos x="201" y="53"/>
              </a:cxn>
              <a:cxn ang="0">
                <a:pos x="226" y="40"/>
              </a:cxn>
              <a:cxn ang="0">
                <a:pos x="252" y="29"/>
              </a:cxn>
              <a:cxn ang="0">
                <a:pos x="283" y="19"/>
              </a:cxn>
              <a:cxn ang="0">
                <a:pos x="317" y="12"/>
              </a:cxn>
              <a:cxn ang="0">
                <a:pos x="353" y="5"/>
              </a:cxn>
              <a:cxn ang="0">
                <a:pos x="413" y="1"/>
              </a:cxn>
              <a:cxn ang="0">
                <a:pos x="790" y="0"/>
              </a:cxn>
              <a:cxn ang="0">
                <a:pos x="764" y="1079"/>
              </a:cxn>
              <a:cxn ang="0">
                <a:pos x="745" y="1078"/>
              </a:cxn>
              <a:cxn ang="0">
                <a:pos x="698" y="1078"/>
              </a:cxn>
              <a:cxn ang="0">
                <a:pos x="653" y="1081"/>
              </a:cxn>
              <a:cxn ang="0">
                <a:pos x="591" y="553"/>
              </a:cxn>
              <a:cxn ang="0">
                <a:pos x="280" y="945"/>
              </a:cxn>
              <a:cxn ang="0">
                <a:pos x="143" y="1078"/>
              </a:cxn>
              <a:cxn ang="0">
                <a:pos x="123" y="1076"/>
              </a:cxn>
              <a:cxn ang="0">
                <a:pos x="91" y="1075"/>
              </a:cxn>
              <a:cxn ang="0">
                <a:pos x="36" y="1079"/>
              </a:cxn>
              <a:cxn ang="0">
                <a:pos x="30" y="1041"/>
              </a:cxn>
              <a:cxn ang="0">
                <a:pos x="430" y="540"/>
              </a:cxn>
              <a:cxn ang="0">
                <a:pos x="484" y="56"/>
              </a:cxn>
              <a:cxn ang="0">
                <a:pos x="436" y="59"/>
              </a:cxn>
              <a:cxn ang="0">
                <a:pos x="400" y="65"/>
              </a:cxn>
              <a:cxn ang="0">
                <a:pos x="361" y="76"/>
              </a:cxn>
              <a:cxn ang="0">
                <a:pos x="329" y="91"/>
              </a:cxn>
              <a:cxn ang="0">
                <a:pos x="301" y="112"/>
              </a:cxn>
              <a:cxn ang="0">
                <a:pos x="280" y="137"/>
              </a:cxn>
              <a:cxn ang="0">
                <a:pos x="263" y="166"/>
              </a:cxn>
              <a:cxn ang="0">
                <a:pos x="252" y="200"/>
              </a:cxn>
              <a:cxn ang="0">
                <a:pos x="247" y="238"/>
              </a:cxn>
              <a:cxn ang="0">
                <a:pos x="247" y="280"/>
              </a:cxn>
              <a:cxn ang="0">
                <a:pos x="254" y="321"/>
              </a:cxn>
              <a:cxn ang="0">
                <a:pos x="268" y="358"/>
              </a:cxn>
              <a:cxn ang="0">
                <a:pos x="288" y="391"/>
              </a:cxn>
              <a:cxn ang="0">
                <a:pos x="316" y="419"/>
              </a:cxn>
              <a:cxn ang="0">
                <a:pos x="348" y="445"/>
              </a:cxn>
              <a:cxn ang="0">
                <a:pos x="385" y="464"/>
              </a:cxn>
              <a:cxn ang="0">
                <a:pos x="426" y="480"/>
              </a:cxn>
              <a:cxn ang="0">
                <a:pos x="476" y="489"/>
              </a:cxn>
              <a:cxn ang="0">
                <a:pos x="540" y="494"/>
              </a:cxn>
              <a:cxn ang="0">
                <a:pos x="653" y="495"/>
              </a:cxn>
              <a:cxn ang="0">
                <a:pos x="589" y="56"/>
              </a:cxn>
            </a:cxnLst>
            <a:rect l="0" t="0" r="r" b="b"/>
            <a:pathLst>
              <a:path w="790" h="1082">
                <a:moveTo>
                  <a:pt x="430" y="540"/>
                </a:moveTo>
                <a:lnTo>
                  <a:pt x="396" y="534"/>
                </a:lnTo>
                <a:lnTo>
                  <a:pt x="365" y="524"/>
                </a:lnTo>
                <a:lnTo>
                  <a:pt x="334" y="515"/>
                </a:lnTo>
                <a:lnTo>
                  <a:pt x="304" y="503"/>
                </a:lnTo>
                <a:lnTo>
                  <a:pt x="277" y="489"/>
                </a:lnTo>
                <a:lnTo>
                  <a:pt x="249" y="475"/>
                </a:lnTo>
                <a:lnTo>
                  <a:pt x="224" y="459"/>
                </a:lnTo>
                <a:lnTo>
                  <a:pt x="199" y="441"/>
                </a:lnTo>
                <a:lnTo>
                  <a:pt x="189" y="432"/>
                </a:lnTo>
                <a:lnTo>
                  <a:pt x="178" y="422"/>
                </a:lnTo>
                <a:lnTo>
                  <a:pt x="169" y="411"/>
                </a:lnTo>
                <a:lnTo>
                  <a:pt x="159" y="400"/>
                </a:lnTo>
                <a:lnTo>
                  <a:pt x="151" y="390"/>
                </a:lnTo>
                <a:lnTo>
                  <a:pt x="143" y="378"/>
                </a:lnTo>
                <a:lnTo>
                  <a:pt x="136" y="366"/>
                </a:lnTo>
                <a:lnTo>
                  <a:pt x="129" y="354"/>
                </a:lnTo>
                <a:lnTo>
                  <a:pt x="124" y="341"/>
                </a:lnTo>
                <a:lnTo>
                  <a:pt x="120" y="328"/>
                </a:lnTo>
                <a:lnTo>
                  <a:pt x="116" y="314"/>
                </a:lnTo>
                <a:lnTo>
                  <a:pt x="112" y="301"/>
                </a:lnTo>
                <a:lnTo>
                  <a:pt x="109" y="286"/>
                </a:lnTo>
                <a:lnTo>
                  <a:pt x="108" y="271"/>
                </a:lnTo>
                <a:lnTo>
                  <a:pt x="107" y="256"/>
                </a:lnTo>
                <a:lnTo>
                  <a:pt x="106" y="241"/>
                </a:lnTo>
                <a:lnTo>
                  <a:pt x="106" y="226"/>
                </a:lnTo>
                <a:lnTo>
                  <a:pt x="107" y="211"/>
                </a:lnTo>
                <a:lnTo>
                  <a:pt x="109" y="198"/>
                </a:lnTo>
                <a:lnTo>
                  <a:pt x="111" y="184"/>
                </a:lnTo>
                <a:lnTo>
                  <a:pt x="115" y="171"/>
                </a:lnTo>
                <a:lnTo>
                  <a:pt x="118" y="158"/>
                </a:lnTo>
                <a:lnTo>
                  <a:pt x="122" y="147"/>
                </a:lnTo>
                <a:lnTo>
                  <a:pt x="127" y="135"/>
                </a:lnTo>
                <a:lnTo>
                  <a:pt x="133" y="124"/>
                </a:lnTo>
                <a:lnTo>
                  <a:pt x="139" y="114"/>
                </a:lnTo>
                <a:lnTo>
                  <a:pt x="145" y="103"/>
                </a:lnTo>
                <a:lnTo>
                  <a:pt x="154" y="94"/>
                </a:lnTo>
                <a:lnTo>
                  <a:pt x="161" y="85"/>
                </a:lnTo>
                <a:lnTo>
                  <a:pt x="171" y="77"/>
                </a:lnTo>
                <a:lnTo>
                  <a:pt x="180" y="68"/>
                </a:lnTo>
                <a:lnTo>
                  <a:pt x="190" y="61"/>
                </a:lnTo>
                <a:lnTo>
                  <a:pt x="201" y="53"/>
                </a:lnTo>
                <a:lnTo>
                  <a:pt x="213" y="47"/>
                </a:lnTo>
                <a:lnTo>
                  <a:pt x="226" y="40"/>
                </a:lnTo>
                <a:lnTo>
                  <a:pt x="239" y="34"/>
                </a:lnTo>
                <a:lnTo>
                  <a:pt x="252" y="29"/>
                </a:lnTo>
                <a:lnTo>
                  <a:pt x="267" y="24"/>
                </a:lnTo>
                <a:lnTo>
                  <a:pt x="283" y="19"/>
                </a:lnTo>
                <a:lnTo>
                  <a:pt x="300" y="15"/>
                </a:lnTo>
                <a:lnTo>
                  <a:pt x="317" y="12"/>
                </a:lnTo>
                <a:lnTo>
                  <a:pt x="334" y="9"/>
                </a:lnTo>
                <a:lnTo>
                  <a:pt x="353" y="5"/>
                </a:lnTo>
                <a:lnTo>
                  <a:pt x="372" y="3"/>
                </a:lnTo>
                <a:lnTo>
                  <a:pt x="413" y="1"/>
                </a:lnTo>
                <a:lnTo>
                  <a:pt x="457" y="0"/>
                </a:lnTo>
                <a:lnTo>
                  <a:pt x="790" y="0"/>
                </a:lnTo>
                <a:lnTo>
                  <a:pt x="790" y="1081"/>
                </a:lnTo>
                <a:lnTo>
                  <a:pt x="764" y="1079"/>
                </a:lnTo>
                <a:lnTo>
                  <a:pt x="752" y="1079"/>
                </a:lnTo>
                <a:lnTo>
                  <a:pt x="745" y="1078"/>
                </a:lnTo>
                <a:lnTo>
                  <a:pt x="722" y="1075"/>
                </a:lnTo>
                <a:lnTo>
                  <a:pt x="698" y="1078"/>
                </a:lnTo>
                <a:lnTo>
                  <a:pt x="680" y="1079"/>
                </a:lnTo>
                <a:lnTo>
                  <a:pt x="653" y="1081"/>
                </a:lnTo>
                <a:lnTo>
                  <a:pt x="653" y="553"/>
                </a:lnTo>
                <a:lnTo>
                  <a:pt x="591" y="553"/>
                </a:lnTo>
                <a:lnTo>
                  <a:pt x="465" y="702"/>
                </a:lnTo>
                <a:lnTo>
                  <a:pt x="280" y="945"/>
                </a:lnTo>
                <a:lnTo>
                  <a:pt x="181" y="1082"/>
                </a:lnTo>
                <a:lnTo>
                  <a:pt x="143" y="1078"/>
                </a:lnTo>
                <a:lnTo>
                  <a:pt x="130" y="1078"/>
                </a:lnTo>
                <a:lnTo>
                  <a:pt x="123" y="1076"/>
                </a:lnTo>
                <a:lnTo>
                  <a:pt x="117" y="1075"/>
                </a:lnTo>
                <a:lnTo>
                  <a:pt x="91" y="1075"/>
                </a:lnTo>
                <a:lnTo>
                  <a:pt x="62" y="1078"/>
                </a:lnTo>
                <a:lnTo>
                  <a:pt x="36" y="1079"/>
                </a:lnTo>
                <a:lnTo>
                  <a:pt x="0" y="1081"/>
                </a:lnTo>
                <a:lnTo>
                  <a:pt x="30" y="1041"/>
                </a:lnTo>
                <a:lnTo>
                  <a:pt x="106" y="953"/>
                </a:lnTo>
                <a:lnTo>
                  <a:pt x="430" y="540"/>
                </a:lnTo>
                <a:close/>
                <a:moveTo>
                  <a:pt x="518" y="56"/>
                </a:moveTo>
                <a:lnTo>
                  <a:pt x="484" y="56"/>
                </a:lnTo>
                <a:lnTo>
                  <a:pt x="457" y="57"/>
                </a:lnTo>
                <a:lnTo>
                  <a:pt x="436" y="59"/>
                </a:lnTo>
                <a:lnTo>
                  <a:pt x="421" y="61"/>
                </a:lnTo>
                <a:lnTo>
                  <a:pt x="400" y="65"/>
                </a:lnTo>
                <a:lnTo>
                  <a:pt x="379" y="70"/>
                </a:lnTo>
                <a:lnTo>
                  <a:pt x="361" y="76"/>
                </a:lnTo>
                <a:lnTo>
                  <a:pt x="344" y="83"/>
                </a:lnTo>
                <a:lnTo>
                  <a:pt x="329" y="91"/>
                </a:lnTo>
                <a:lnTo>
                  <a:pt x="314" y="101"/>
                </a:lnTo>
                <a:lnTo>
                  <a:pt x="301" y="112"/>
                </a:lnTo>
                <a:lnTo>
                  <a:pt x="289" y="123"/>
                </a:lnTo>
                <a:lnTo>
                  <a:pt x="280" y="137"/>
                </a:lnTo>
                <a:lnTo>
                  <a:pt x="270" y="151"/>
                </a:lnTo>
                <a:lnTo>
                  <a:pt x="263" y="166"/>
                </a:lnTo>
                <a:lnTo>
                  <a:pt x="257" y="183"/>
                </a:lnTo>
                <a:lnTo>
                  <a:pt x="252" y="200"/>
                </a:lnTo>
                <a:lnTo>
                  <a:pt x="249" y="219"/>
                </a:lnTo>
                <a:lnTo>
                  <a:pt x="247" y="238"/>
                </a:lnTo>
                <a:lnTo>
                  <a:pt x="246" y="259"/>
                </a:lnTo>
                <a:lnTo>
                  <a:pt x="247" y="280"/>
                </a:lnTo>
                <a:lnTo>
                  <a:pt x="249" y="301"/>
                </a:lnTo>
                <a:lnTo>
                  <a:pt x="254" y="321"/>
                </a:lnTo>
                <a:lnTo>
                  <a:pt x="260" y="340"/>
                </a:lnTo>
                <a:lnTo>
                  <a:pt x="268" y="358"/>
                </a:lnTo>
                <a:lnTo>
                  <a:pt x="278" y="375"/>
                </a:lnTo>
                <a:lnTo>
                  <a:pt x="288" y="391"/>
                </a:lnTo>
                <a:lnTo>
                  <a:pt x="301" y="406"/>
                </a:lnTo>
                <a:lnTo>
                  <a:pt x="316" y="419"/>
                </a:lnTo>
                <a:lnTo>
                  <a:pt x="332" y="433"/>
                </a:lnTo>
                <a:lnTo>
                  <a:pt x="348" y="445"/>
                </a:lnTo>
                <a:lnTo>
                  <a:pt x="366" y="456"/>
                </a:lnTo>
                <a:lnTo>
                  <a:pt x="385" y="464"/>
                </a:lnTo>
                <a:lnTo>
                  <a:pt x="405" y="472"/>
                </a:lnTo>
                <a:lnTo>
                  <a:pt x="426" y="480"/>
                </a:lnTo>
                <a:lnTo>
                  <a:pt x="448" y="485"/>
                </a:lnTo>
                <a:lnTo>
                  <a:pt x="476" y="489"/>
                </a:lnTo>
                <a:lnTo>
                  <a:pt x="507" y="493"/>
                </a:lnTo>
                <a:lnTo>
                  <a:pt x="540" y="494"/>
                </a:lnTo>
                <a:lnTo>
                  <a:pt x="579" y="495"/>
                </a:lnTo>
                <a:lnTo>
                  <a:pt x="653" y="495"/>
                </a:lnTo>
                <a:lnTo>
                  <a:pt x="653" y="60"/>
                </a:lnTo>
                <a:lnTo>
                  <a:pt x="589" y="56"/>
                </a:lnTo>
                <a:lnTo>
                  <a:pt x="518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Freeform 39"/>
          <p:cNvSpPr>
            <a:spLocks/>
          </p:cNvSpPr>
          <p:nvPr/>
        </p:nvSpPr>
        <p:spPr bwMode="auto">
          <a:xfrm>
            <a:off x="1806699" y="567435"/>
            <a:ext cx="84711" cy="96188"/>
          </a:xfrm>
          <a:custGeom>
            <a:avLst/>
            <a:gdLst/>
            <a:ahLst/>
            <a:cxnLst>
              <a:cxn ang="0">
                <a:pos x="138" y="824"/>
              </a:cxn>
              <a:cxn ang="0">
                <a:pos x="154" y="824"/>
              </a:cxn>
              <a:cxn ang="0">
                <a:pos x="872" y="0"/>
              </a:cxn>
              <a:cxn ang="0">
                <a:pos x="941" y="0"/>
              </a:cxn>
              <a:cxn ang="0">
                <a:pos x="941" y="1081"/>
              </a:cxn>
              <a:cxn ang="0">
                <a:pos x="921" y="1079"/>
              </a:cxn>
              <a:cxn ang="0">
                <a:pos x="903" y="1076"/>
              </a:cxn>
              <a:cxn ang="0">
                <a:pos x="886" y="1076"/>
              </a:cxn>
              <a:cxn ang="0">
                <a:pos x="872" y="1075"/>
              </a:cxn>
              <a:cxn ang="0">
                <a:pos x="859" y="1076"/>
              </a:cxn>
              <a:cxn ang="0">
                <a:pos x="843" y="1076"/>
              </a:cxn>
              <a:cxn ang="0">
                <a:pos x="824" y="1079"/>
              </a:cxn>
              <a:cxn ang="0">
                <a:pos x="803" y="1081"/>
              </a:cxn>
              <a:cxn ang="0">
                <a:pos x="803" y="219"/>
              </a:cxn>
              <a:cxn ang="0">
                <a:pos x="786" y="219"/>
              </a:cxn>
              <a:cxn ang="0">
                <a:pos x="129" y="984"/>
              </a:cxn>
              <a:cxn ang="0">
                <a:pos x="106" y="1011"/>
              </a:cxn>
              <a:cxn ang="0">
                <a:pos x="83" y="1036"/>
              </a:cxn>
              <a:cxn ang="0">
                <a:pos x="64" y="1059"/>
              </a:cxn>
              <a:cxn ang="0">
                <a:pos x="48" y="1081"/>
              </a:cxn>
              <a:cxn ang="0">
                <a:pos x="0" y="1081"/>
              </a:cxn>
              <a:cxn ang="0">
                <a:pos x="0" y="0"/>
              </a:cxn>
              <a:cxn ang="0">
                <a:pos x="10" y="2"/>
              </a:cxn>
              <a:cxn ang="0">
                <a:pos x="25" y="3"/>
              </a:cxn>
              <a:cxn ang="0">
                <a:pos x="44" y="4"/>
              </a:cxn>
              <a:cxn ang="0">
                <a:pos x="69" y="4"/>
              </a:cxn>
              <a:cxn ang="0">
                <a:pos x="138" y="0"/>
              </a:cxn>
              <a:cxn ang="0">
                <a:pos x="138" y="824"/>
              </a:cxn>
            </a:cxnLst>
            <a:rect l="0" t="0" r="r" b="b"/>
            <a:pathLst>
              <a:path w="941" h="1081">
                <a:moveTo>
                  <a:pt x="138" y="824"/>
                </a:moveTo>
                <a:lnTo>
                  <a:pt x="154" y="824"/>
                </a:lnTo>
                <a:lnTo>
                  <a:pt x="872" y="0"/>
                </a:lnTo>
                <a:lnTo>
                  <a:pt x="941" y="0"/>
                </a:lnTo>
                <a:lnTo>
                  <a:pt x="941" y="1081"/>
                </a:lnTo>
                <a:lnTo>
                  <a:pt x="921" y="1079"/>
                </a:lnTo>
                <a:lnTo>
                  <a:pt x="903" y="1076"/>
                </a:lnTo>
                <a:lnTo>
                  <a:pt x="886" y="1076"/>
                </a:lnTo>
                <a:lnTo>
                  <a:pt x="872" y="1075"/>
                </a:lnTo>
                <a:lnTo>
                  <a:pt x="859" y="1076"/>
                </a:lnTo>
                <a:lnTo>
                  <a:pt x="843" y="1076"/>
                </a:lnTo>
                <a:lnTo>
                  <a:pt x="824" y="1079"/>
                </a:lnTo>
                <a:lnTo>
                  <a:pt x="803" y="1081"/>
                </a:lnTo>
                <a:lnTo>
                  <a:pt x="803" y="219"/>
                </a:lnTo>
                <a:lnTo>
                  <a:pt x="786" y="219"/>
                </a:lnTo>
                <a:lnTo>
                  <a:pt x="129" y="984"/>
                </a:lnTo>
                <a:lnTo>
                  <a:pt x="106" y="1011"/>
                </a:lnTo>
                <a:lnTo>
                  <a:pt x="83" y="1036"/>
                </a:lnTo>
                <a:lnTo>
                  <a:pt x="64" y="1059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3"/>
                </a:lnTo>
                <a:lnTo>
                  <a:pt x="44" y="4"/>
                </a:lnTo>
                <a:lnTo>
                  <a:pt x="69" y="4"/>
                </a:lnTo>
                <a:lnTo>
                  <a:pt x="138" y="0"/>
                </a:lnTo>
                <a:lnTo>
                  <a:pt x="138" y="8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Freeform 40"/>
          <p:cNvSpPr>
            <a:spLocks/>
          </p:cNvSpPr>
          <p:nvPr/>
        </p:nvSpPr>
        <p:spPr bwMode="auto">
          <a:xfrm>
            <a:off x="1697785" y="567435"/>
            <a:ext cx="83199" cy="96188"/>
          </a:xfrm>
          <a:custGeom>
            <a:avLst/>
            <a:gdLst/>
            <a:ahLst/>
            <a:cxnLst>
              <a:cxn ang="0">
                <a:pos x="69" y="4"/>
              </a:cxn>
              <a:cxn ang="0">
                <a:pos x="96" y="3"/>
              </a:cxn>
              <a:cxn ang="0">
                <a:pos x="139" y="0"/>
              </a:cxn>
              <a:cxn ang="0">
                <a:pos x="139" y="453"/>
              </a:cxn>
              <a:cxn ang="0">
                <a:pos x="472" y="461"/>
              </a:cxn>
              <a:cxn ang="0">
                <a:pos x="489" y="460"/>
              </a:cxn>
              <a:cxn ang="0">
                <a:pos x="509" y="460"/>
              </a:cxn>
              <a:cxn ang="0">
                <a:pos x="528" y="459"/>
              </a:cxn>
              <a:cxn ang="0">
                <a:pos x="549" y="459"/>
              </a:cxn>
              <a:cxn ang="0">
                <a:pos x="570" y="458"/>
              </a:cxn>
              <a:cxn ang="0">
                <a:pos x="592" y="457"/>
              </a:cxn>
              <a:cxn ang="0">
                <a:pos x="614" y="457"/>
              </a:cxn>
              <a:cxn ang="0">
                <a:pos x="639" y="456"/>
              </a:cxn>
              <a:cxn ang="0">
                <a:pos x="662" y="456"/>
              </a:cxn>
              <a:cxn ang="0">
                <a:pos x="684" y="454"/>
              </a:cxn>
              <a:cxn ang="0">
                <a:pos x="707" y="454"/>
              </a:cxn>
              <a:cxn ang="0">
                <a:pos x="727" y="454"/>
              </a:cxn>
              <a:cxn ang="0">
                <a:pos x="747" y="453"/>
              </a:cxn>
              <a:cxn ang="0">
                <a:pos x="766" y="453"/>
              </a:cxn>
              <a:cxn ang="0">
                <a:pos x="785" y="453"/>
              </a:cxn>
              <a:cxn ang="0">
                <a:pos x="802" y="453"/>
              </a:cxn>
              <a:cxn ang="0">
                <a:pos x="802" y="0"/>
              </a:cxn>
              <a:cxn ang="0">
                <a:pos x="843" y="3"/>
              </a:cxn>
              <a:cxn ang="0">
                <a:pos x="873" y="4"/>
              </a:cxn>
              <a:cxn ang="0">
                <a:pos x="900" y="3"/>
              </a:cxn>
              <a:cxn ang="0">
                <a:pos x="942" y="0"/>
              </a:cxn>
              <a:cxn ang="0">
                <a:pos x="942" y="1081"/>
              </a:cxn>
              <a:cxn ang="0">
                <a:pos x="913" y="1079"/>
              </a:cxn>
              <a:cxn ang="0">
                <a:pos x="902" y="1079"/>
              </a:cxn>
              <a:cxn ang="0">
                <a:pos x="894" y="1078"/>
              </a:cxn>
              <a:cxn ang="0">
                <a:pos x="873" y="1075"/>
              </a:cxn>
              <a:cxn ang="0">
                <a:pos x="849" y="1078"/>
              </a:cxn>
              <a:cxn ang="0">
                <a:pos x="827" y="1079"/>
              </a:cxn>
              <a:cxn ang="0">
                <a:pos x="802" y="1081"/>
              </a:cxn>
              <a:cxn ang="0">
                <a:pos x="802" y="537"/>
              </a:cxn>
              <a:cxn ang="0">
                <a:pos x="692" y="535"/>
              </a:cxn>
              <a:cxn ang="0">
                <a:pos x="564" y="529"/>
              </a:cxn>
              <a:cxn ang="0">
                <a:pos x="379" y="529"/>
              </a:cxn>
              <a:cxn ang="0">
                <a:pos x="367" y="529"/>
              </a:cxn>
              <a:cxn ang="0">
                <a:pos x="351" y="530"/>
              </a:cxn>
              <a:cxn ang="0">
                <a:pos x="332" y="530"/>
              </a:cxn>
              <a:cxn ang="0">
                <a:pos x="310" y="531"/>
              </a:cxn>
              <a:cxn ang="0">
                <a:pos x="289" y="533"/>
              </a:cxn>
              <a:cxn ang="0">
                <a:pos x="272" y="534"/>
              </a:cxn>
              <a:cxn ang="0">
                <a:pos x="259" y="535"/>
              </a:cxn>
              <a:cxn ang="0">
                <a:pos x="250" y="535"/>
              </a:cxn>
              <a:cxn ang="0">
                <a:pos x="139" y="537"/>
              </a:cxn>
              <a:cxn ang="0">
                <a:pos x="139" y="1081"/>
              </a:cxn>
              <a:cxn ang="0">
                <a:pos x="110" y="1079"/>
              </a:cxn>
              <a:cxn ang="0">
                <a:pos x="99" y="1079"/>
              </a:cxn>
              <a:cxn ang="0">
                <a:pos x="91" y="1078"/>
              </a:cxn>
              <a:cxn ang="0">
                <a:pos x="69" y="1075"/>
              </a:cxn>
              <a:cxn ang="0">
                <a:pos x="37" y="1078"/>
              </a:cxn>
              <a:cxn ang="0">
                <a:pos x="0" y="1081"/>
              </a:cxn>
              <a:cxn ang="0">
                <a:pos x="0" y="0"/>
              </a:cxn>
              <a:cxn ang="0">
                <a:pos x="40" y="3"/>
              </a:cxn>
              <a:cxn ang="0">
                <a:pos x="69" y="4"/>
              </a:cxn>
            </a:cxnLst>
            <a:rect l="0" t="0" r="r" b="b"/>
            <a:pathLst>
              <a:path w="942" h="1081">
                <a:moveTo>
                  <a:pt x="69" y="4"/>
                </a:moveTo>
                <a:lnTo>
                  <a:pt x="96" y="3"/>
                </a:lnTo>
                <a:lnTo>
                  <a:pt x="139" y="0"/>
                </a:lnTo>
                <a:lnTo>
                  <a:pt x="139" y="453"/>
                </a:lnTo>
                <a:lnTo>
                  <a:pt x="472" y="461"/>
                </a:lnTo>
                <a:lnTo>
                  <a:pt x="489" y="460"/>
                </a:lnTo>
                <a:lnTo>
                  <a:pt x="509" y="460"/>
                </a:lnTo>
                <a:lnTo>
                  <a:pt x="528" y="459"/>
                </a:lnTo>
                <a:lnTo>
                  <a:pt x="549" y="459"/>
                </a:lnTo>
                <a:lnTo>
                  <a:pt x="570" y="458"/>
                </a:lnTo>
                <a:lnTo>
                  <a:pt x="592" y="457"/>
                </a:lnTo>
                <a:lnTo>
                  <a:pt x="614" y="457"/>
                </a:lnTo>
                <a:lnTo>
                  <a:pt x="639" y="456"/>
                </a:lnTo>
                <a:lnTo>
                  <a:pt x="662" y="456"/>
                </a:lnTo>
                <a:lnTo>
                  <a:pt x="684" y="454"/>
                </a:lnTo>
                <a:lnTo>
                  <a:pt x="707" y="454"/>
                </a:lnTo>
                <a:lnTo>
                  <a:pt x="727" y="454"/>
                </a:lnTo>
                <a:lnTo>
                  <a:pt x="747" y="453"/>
                </a:lnTo>
                <a:lnTo>
                  <a:pt x="766" y="453"/>
                </a:lnTo>
                <a:lnTo>
                  <a:pt x="785" y="453"/>
                </a:lnTo>
                <a:lnTo>
                  <a:pt x="802" y="453"/>
                </a:lnTo>
                <a:lnTo>
                  <a:pt x="802" y="0"/>
                </a:lnTo>
                <a:lnTo>
                  <a:pt x="843" y="3"/>
                </a:lnTo>
                <a:lnTo>
                  <a:pt x="873" y="4"/>
                </a:lnTo>
                <a:lnTo>
                  <a:pt x="900" y="3"/>
                </a:lnTo>
                <a:lnTo>
                  <a:pt x="942" y="0"/>
                </a:lnTo>
                <a:lnTo>
                  <a:pt x="942" y="1081"/>
                </a:lnTo>
                <a:lnTo>
                  <a:pt x="913" y="1079"/>
                </a:lnTo>
                <a:lnTo>
                  <a:pt x="902" y="1079"/>
                </a:lnTo>
                <a:lnTo>
                  <a:pt x="894" y="1078"/>
                </a:lnTo>
                <a:lnTo>
                  <a:pt x="873" y="1075"/>
                </a:lnTo>
                <a:lnTo>
                  <a:pt x="849" y="1078"/>
                </a:lnTo>
                <a:lnTo>
                  <a:pt x="827" y="1079"/>
                </a:lnTo>
                <a:lnTo>
                  <a:pt x="802" y="1081"/>
                </a:lnTo>
                <a:lnTo>
                  <a:pt x="802" y="537"/>
                </a:lnTo>
                <a:lnTo>
                  <a:pt x="692" y="535"/>
                </a:lnTo>
                <a:lnTo>
                  <a:pt x="564" y="529"/>
                </a:lnTo>
                <a:lnTo>
                  <a:pt x="379" y="529"/>
                </a:lnTo>
                <a:lnTo>
                  <a:pt x="367" y="529"/>
                </a:lnTo>
                <a:lnTo>
                  <a:pt x="351" y="530"/>
                </a:lnTo>
                <a:lnTo>
                  <a:pt x="332" y="530"/>
                </a:lnTo>
                <a:lnTo>
                  <a:pt x="310" y="531"/>
                </a:lnTo>
                <a:lnTo>
                  <a:pt x="289" y="533"/>
                </a:lnTo>
                <a:lnTo>
                  <a:pt x="272" y="534"/>
                </a:lnTo>
                <a:lnTo>
                  <a:pt x="259" y="535"/>
                </a:lnTo>
                <a:lnTo>
                  <a:pt x="250" y="535"/>
                </a:lnTo>
                <a:lnTo>
                  <a:pt x="139" y="537"/>
                </a:lnTo>
                <a:lnTo>
                  <a:pt x="139" y="1081"/>
                </a:lnTo>
                <a:lnTo>
                  <a:pt x="110" y="1079"/>
                </a:lnTo>
                <a:lnTo>
                  <a:pt x="99" y="1079"/>
                </a:lnTo>
                <a:lnTo>
                  <a:pt x="91" y="1078"/>
                </a:lnTo>
                <a:lnTo>
                  <a:pt x="69" y="1075"/>
                </a:ln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40" y="3"/>
                </a:lnTo>
                <a:lnTo>
                  <a:pt x="69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Freeform 41"/>
          <p:cNvSpPr>
            <a:spLocks/>
          </p:cNvSpPr>
          <p:nvPr/>
        </p:nvSpPr>
        <p:spPr bwMode="auto">
          <a:xfrm>
            <a:off x="1626668" y="567435"/>
            <a:ext cx="51432" cy="96188"/>
          </a:xfrm>
          <a:custGeom>
            <a:avLst/>
            <a:gdLst/>
            <a:ahLst/>
            <a:cxnLst>
              <a:cxn ang="0">
                <a:pos x="266" y="999"/>
              </a:cxn>
              <a:cxn ang="0">
                <a:pos x="318" y="998"/>
              </a:cxn>
              <a:cxn ang="0">
                <a:pos x="362" y="997"/>
              </a:cxn>
              <a:cxn ang="0">
                <a:pos x="397" y="996"/>
              </a:cxn>
              <a:cxn ang="0">
                <a:pos x="425" y="996"/>
              </a:cxn>
              <a:cxn ang="0">
                <a:pos x="440" y="996"/>
              </a:cxn>
              <a:cxn ang="0">
                <a:pos x="456" y="995"/>
              </a:cxn>
              <a:cxn ang="0">
                <a:pos x="472" y="994"/>
              </a:cxn>
              <a:cxn ang="0">
                <a:pos x="488" y="994"/>
              </a:cxn>
              <a:cxn ang="0">
                <a:pos x="505" y="990"/>
              </a:cxn>
              <a:cxn ang="0">
                <a:pos x="524" y="987"/>
              </a:cxn>
              <a:cxn ang="0">
                <a:pos x="545" y="984"/>
              </a:cxn>
              <a:cxn ang="0">
                <a:pos x="571" y="981"/>
              </a:cxn>
              <a:cxn ang="0">
                <a:pos x="569" y="998"/>
              </a:cxn>
              <a:cxn ang="0">
                <a:pos x="565" y="1014"/>
              </a:cxn>
              <a:cxn ang="0">
                <a:pos x="564" y="1030"/>
              </a:cxn>
              <a:cxn ang="0">
                <a:pos x="565" y="1042"/>
              </a:cxn>
              <a:cxn ang="0">
                <a:pos x="565" y="1051"/>
              </a:cxn>
              <a:cxn ang="0">
                <a:pos x="571" y="1075"/>
              </a:cxn>
              <a:cxn ang="0">
                <a:pos x="0" y="1075"/>
              </a:cxn>
              <a:cxn ang="0">
                <a:pos x="0" y="0"/>
              </a:cxn>
              <a:cxn ang="0">
                <a:pos x="559" y="0"/>
              </a:cxn>
              <a:cxn ang="0">
                <a:pos x="557" y="29"/>
              </a:cxn>
              <a:cxn ang="0">
                <a:pos x="556" y="49"/>
              </a:cxn>
              <a:cxn ang="0">
                <a:pos x="557" y="67"/>
              </a:cxn>
              <a:cxn ang="0">
                <a:pos x="559" y="96"/>
              </a:cxn>
              <a:cxn ang="0">
                <a:pos x="540" y="91"/>
              </a:cxn>
              <a:cxn ang="0">
                <a:pos x="523" y="88"/>
              </a:cxn>
              <a:cxn ang="0">
                <a:pos x="508" y="86"/>
              </a:cxn>
              <a:cxn ang="0">
                <a:pos x="497" y="84"/>
              </a:cxn>
              <a:cxn ang="0">
                <a:pos x="478" y="82"/>
              </a:cxn>
              <a:cxn ang="0">
                <a:pos x="457" y="80"/>
              </a:cxn>
              <a:cxn ang="0">
                <a:pos x="438" y="79"/>
              </a:cxn>
              <a:cxn ang="0">
                <a:pos x="419" y="78"/>
              </a:cxn>
              <a:cxn ang="0">
                <a:pos x="261" y="76"/>
              </a:cxn>
              <a:cxn ang="0">
                <a:pos x="139" y="76"/>
              </a:cxn>
              <a:cxn ang="0">
                <a:pos x="139" y="471"/>
              </a:cxn>
              <a:cxn ang="0">
                <a:pos x="427" y="471"/>
              </a:cxn>
              <a:cxn ang="0">
                <a:pos x="473" y="467"/>
              </a:cxn>
              <a:cxn ang="0">
                <a:pos x="524" y="463"/>
              </a:cxn>
              <a:cxn ang="0">
                <a:pos x="521" y="487"/>
              </a:cxn>
              <a:cxn ang="0">
                <a:pos x="520" y="504"/>
              </a:cxn>
              <a:cxn ang="0">
                <a:pos x="521" y="521"/>
              </a:cxn>
              <a:cxn ang="0">
                <a:pos x="524" y="548"/>
              </a:cxn>
              <a:cxn ang="0">
                <a:pos x="473" y="545"/>
              </a:cxn>
              <a:cxn ang="0">
                <a:pos x="427" y="540"/>
              </a:cxn>
              <a:cxn ang="0">
                <a:pos x="139" y="540"/>
              </a:cxn>
              <a:cxn ang="0">
                <a:pos x="139" y="1002"/>
              </a:cxn>
              <a:cxn ang="0">
                <a:pos x="153" y="1001"/>
              </a:cxn>
              <a:cxn ang="0">
                <a:pos x="179" y="1001"/>
              </a:cxn>
              <a:cxn ang="0">
                <a:pos x="217" y="1000"/>
              </a:cxn>
              <a:cxn ang="0">
                <a:pos x="266" y="999"/>
              </a:cxn>
            </a:cxnLst>
            <a:rect l="0" t="0" r="r" b="b"/>
            <a:pathLst>
              <a:path w="571" h="1075">
                <a:moveTo>
                  <a:pt x="266" y="999"/>
                </a:moveTo>
                <a:lnTo>
                  <a:pt x="318" y="998"/>
                </a:lnTo>
                <a:lnTo>
                  <a:pt x="362" y="997"/>
                </a:lnTo>
                <a:lnTo>
                  <a:pt x="397" y="996"/>
                </a:lnTo>
                <a:lnTo>
                  <a:pt x="425" y="996"/>
                </a:lnTo>
                <a:lnTo>
                  <a:pt x="440" y="996"/>
                </a:lnTo>
                <a:lnTo>
                  <a:pt x="456" y="995"/>
                </a:lnTo>
                <a:lnTo>
                  <a:pt x="472" y="994"/>
                </a:lnTo>
                <a:lnTo>
                  <a:pt x="488" y="994"/>
                </a:lnTo>
                <a:lnTo>
                  <a:pt x="505" y="990"/>
                </a:lnTo>
                <a:lnTo>
                  <a:pt x="524" y="987"/>
                </a:lnTo>
                <a:lnTo>
                  <a:pt x="545" y="984"/>
                </a:lnTo>
                <a:lnTo>
                  <a:pt x="571" y="981"/>
                </a:lnTo>
                <a:lnTo>
                  <a:pt x="569" y="998"/>
                </a:lnTo>
                <a:lnTo>
                  <a:pt x="565" y="1014"/>
                </a:lnTo>
                <a:lnTo>
                  <a:pt x="564" y="1030"/>
                </a:lnTo>
                <a:lnTo>
                  <a:pt x="565" y="1042"/>
                </a:lnTo>
                <a:lnTo>
                  <a:pt x="565" y="1051"/>
                </a:lnTo>
                <a:lnTo>
                  <a:pt x="571" y="1075"/>
                </a:lnTo>
                <a:lnTo>
                  <a:pt x="0" y="1075"/>
                </a:lnTo>
                <a:lnTo>
                  <a:pt x="0" y="0"/>
                </a:lnTo>
                <a:lnTo>
                  <a:pt x="559" y="0"/>
                </a:lnTo>
                <a:lnTo>
                  <a:pt x="557" y="29"/>
                </a:lnTo>
                <a:lnTo>
                  <a:pt x="556" y="49"/>
                </a:lnTo>
                <a:lnTo>
                  <a:pt x="557" y="67"/>
                </a:lnTo>
                <a:lnTo>
                  <a:pt x="559" y="96"/>
                </a:lnTo>
                <a:lnTo>
                  <a:pt x="540" y="91"/>
                </a:lnTo>
                <a:lnTo>
                  <a:pt x="523" y="88"/>
                </a:lnTo>
                <a:lnTo>
                  <a:pt x="508" y="86"/>
                </a:lnTo>
                <a:lnTo>
                  <a:pt x="497" y="84"/>
                </a:lnTo>
                <a:lnTo>
                  <a:pt x="478" y="82"/>
                </a:lnTo>
                <a:lnTo>
                  <a:pt x="457" y="80"/>
                </a:lnTo>
                <a:lnTo>
                  <a:pt x="438" y="79"/>
                </a:lnTo>
                <a:lnTo>
                  <a:pt x="419" y="78"/>
                </a:lnTo>
                <a:lnTo>
                  <a:pt x="261" y="76"/>
                </a:lnTo>
                <a:lnTo>
                  <a:pt x="139" y="76"/>
                </a:lnTo>
                <a:lnTo>
                  <a:pt x="139" y="471"/>
                </a:lnTo>
                <a:lnTo>
                  <a:pt x="427" y="471"/>
                </a:lnTo>
                <a:lnTo>
                  <a:pt x="473" y="467"/>
                </a:lnTo>
                <a:lnTo>
                  <a:pt x="524" y="463"/>
                </a:lnTo>
                <a:lnTo>
                  <a:pt x="521" y="487"/>
                </a:lnTo>
                <a:lnTo>
                  <a:pt x="520" y="504"/>
                </a:lnTo>
                <a:lnTo>
                  <a:pt x="521" y="521"/>
                </a:lnTo>
                <a:lnTo>
                  <a:pt x="524" y="548"/>
                </a:lnTo>
                <a:lnTo>
                  <a:pt x="473" y="545"/>
                </a:lnTo>
                <a:lnTo>
                  <a:pt x="427" y="540"/>
                </a:lnTo>
                <a:lnTo>
                  <a:pt x="139" y="540"/>
                </a:lnTo>
                <a:lnTo>
                  <a:pt x="139" y="1002"/>
                </a:lnTo>
                <a:lnTo>
                  <a:pt x="153" y="1001"/>
                </a:lnTo>
                <a:lnTo>
                  <a:pt x="179" y="1001"/>
                </a:lnTo>
                <a:lnTo>
                  <a:pt x="217" y="1000"/>
                </a:lnTo>
                <a:lnTo>
                  <a:pt x="266" y="9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Freeform 42"/>
          <p:cNvSpPr>
            <a:spLocks/>
          </p:cNvSpPr>
          <p:nvPr/>
        </p:nvSpPr>
        <p:spPr bwMode="auto">
          <a:xfrm>
            <a:off x="1502646" y="567435"/>
            <a:ext cx="99839" cy="96188"/>
          </a:xfrm>
          <a:custGeom>
            <a:avLst/>
            <a:gdLst/>
            <a:ahLst/>
            <a:cxnLst>
              <a:cxn ang="0">
                <a:pos x="140" y="1004"/>
              </a:cxn>
              <a:cxn ang="0">
                <a:pos x="489" y="1004"/>
              </a:cxn>
              <a:cxn ang="0">
                <a:pos x="489" y="0"/>
              </a:cxn>
              <a:cxn ang="0">
                <a:pos x="506" y="2"/>
              </a:cxn>
              <a:cxn ang="0">
                <a:pos x="524" y="4"/>
              </a:cxn>
              <a:cxn ang="0">
                <a:pos x="541" y="4"/>
              </a:cxn>
              <a:cxn ang="0">
                <a:pos x="559" y="5"/>
              </a:cxn>
              <a:cxn ang="0">
                <a:pos x="581" y="4"/>
              </a:cxn>
              <a:cxn ang="0">
                <a:pos x="599" y="4"/>
              </a:cxn>
              <a:cxn ang="0">
                <a:pos x="615" y="2"/>
              </a:cxn>
              <a:cxn ang="0">
                <a:pos x="627" y="0"/>
              </a:cxn>
              <a:cxn ang="0">
                <a:pos x="627" y="1004"/>
              </a:cxn>
              <a:cxn ang="0">
                <a:pos x="978" y="1004"/>
              </a:cxn>
              <a:cxn ang="0">
                <a:pos x="978" y="0"/>
              </a:cxn>
              <a:cxn ang="0">
                <a:pos x="995" y="2"/>
              </a:cxn>
              <a:cxn ang="0">
                <a:pos x="1012" y="4"/>
              </a:cxn>
              <a:cxn ang="0">
                <a:pos x="1029" y="4"/>
              </a:cxn>
              <a:cxn ang="0">
                <a:pos x="1047" y="5"/>
              </a:cxn>
              <a:cxn ang="0">
                <a:pos x="1065" y="4"/>
              </a:cxn>
              <a:cxn ang="0">
                <a:pos x="1082" y="4"/>
              </a:cxn>
              <a:cxn ang="0">
                <a:pos x="1100" y="2"/>
              </a:cxn>
              <a:cxn ang="0">
                <a:pos x="1117" y="0"/>
              </a:cxn>
              <a:cxn ang="0">
                <a:pos x="1117" y="1086"/>
              </a:cxn>
              <a:cxn ang="0">
                <a:pos x="1086" y="1086"/>
              </a:cxn>
              <a:cxn ang="0">
                <a:pos x="1052" y="1086"/>
              </a:cxn>
              <a:cxn ang="0">
                <a:pos x="1012" y="1085"/>
              </a:cxn>
              <a:cxn ang="0">
                <a:pos x="969" y="1085"/>
              </a:cxn>
              <a:cxn ang="0">
                <a:pos x="944" y="1084"/>
              </a:cxn>
              <a:cxn ang="0">
                <a:pos x="920" y="1084"/>
              </a:cxn>
              <a:cxn ang="0">
                <a:pos x="896" y="1084"/>
              </a:cxn>
              <a:cxn ang="0">
                <a:pos x="870" y="1084"/>
              </a:cxn>
              <a:cxn ang="0">
                <a:pos x="844" y="1083"/>
              </a:cxn>
              <a:cxn ang="0">
                <a:pos x="818" y="1083"/>
              </a:cxn>
              <a:cxn ang="0">
                <a:pos x="791" y="1083"/>
              </a:cxn>
              <a:cxn ang="0">
                <a:pos x="763" y="1083"/>
              </a:cxn>
              <a:cxn ang="0">
                <a:pos x="736" y="1081"/>
              </a:cxn>
              <a:cxn ang="0">
                <a:pos x="709" y="1081"/>
              </a:cxn>
              <a:cxn ang="0">
                <a:pos x="683" y="1081"/>
              </a:cxn>
              <a:cxn ang="0">
                <a:pos x="657" y="1081"/>
              </a:cxn>
              <a:cxn ang="0">
                <a:pos x="632" y="1080"/>
              </a:cxn>
              <a:cxn ang="0">
                <a:pos x="606" y="1080"/>
              </a:cxn>
              <a:cxn ang="0">
                <a:pos x="582" y="1080"/>
              </a:cxn>
              <a:cxn ang="0">
                <a:pos x="559" y="1080"/>
              </a:cxn>
              <a:cxn ang="0">
                <a:pos x="197" y="1080"/>
              </a:cxn>
              <a:cxn ang="0">
                <a:pos x="172" y="1081"/>
              </a:cxn>
              <a:cxn ang="0">
                <a:pos x="143" y="1081"/>
              </a:cxn>
              <a:cxn ang="0">
                <a:pos x="112" y="1083"/>
              </a:cxn>
              <a:cxn ang="0">
                <a:pos x="77" y="1084"/>
              </a:cxn>
              <a:cxn ang="0">
                <a:pos x="45" y="1084"/>
              </a:cxn>
              <a:cxn ang="0">
                <a:pos x="22" y="1085"/>
              </a:cxn>
              <a:cxn ang="0">
                <a:pos x="7" y="1086"/>
              </a:cxn>
              <a:cxn ang="0">
                <a:pos x="0" y="1086"/>
              </a:cxn>
              <a:cxn ang="0">
                <a:pos x="0" y="0"/>
              </a:cxn>
              <a:cxn ang="0">
                <a:pos x="16" y="2"/>
              </a:cxn>
              <a:cxn ang="0">
                <a:pos x="33" y="4"/>
              </a:cxn>
              <a:cxn ang="0">
                <a:pos x="51" y="4"/>
              </a:cxn>
              <a:cxn ang="0">
                <a:pos x="69" y="5"/>
              </a:cxn>
              <a:cxn ang="0">
                <a:pos x="86" y="4"/>
              </a:cxn>
              <a:cxn ang="0">
                <a:pos x="104" y="4"/>
              </a:cxn>
              <a:cxn ang="0">
                <a:pos x="122" y="2"/>
              </a:cxn>
              <a:cxn ang="0">
                <a:pos x="140" y="0"/>
              </a:cxn>
              <a:cxn ang="0">
                <a:pos x="140" y="1004"/>
              </a:cxn>
            </a:cxnLst>
            <a:rect l="0" t="0" r="r" b="b"/>
            <a:pathLst>
              <a:path w="1117" h="1086">
                <a:moveTo>
                  <a:pt x="140" y="1004"/>
                </a:moveTo>
                <a:lnTo>
                  <a:pt x="489" y="1004"/>
                </a:lnTo>
                <a:lnTo>
                  <a:pt x="489" y="0"/>
                </a:lnTo>
                <a:lnTo>
                  <a:pt x="506" y="2"/>
                </a:lnTo>
                <a:lnTo>
                  <a:pt x="524" y="4"/>
                </a:lnTo>
                <a:lnTo>
                  <a:pt x="541" y="4"/>
                </a:lnTo>
                <a:lnTo>
                  <a:pt x="559" y="5"/>
                </a:lnTo>
                <a:lnTo>
                  <a:pt x="581" y="4"/>
                </a:lnTo>
                <a:lnTo>
                  <a:pt x="599" y="4"/>
                </a:lnTo>
                <a:lnTo>
                  <a:pt x="615" y="2"/>
                </a:lnTo>
                <a:lnTo>
                  <a:pt x="627" y="0"/>
                </a:lnTo>
                <a:lnTo>
                  <a:pt x="627" y="1004"/>
                </a:lnTo>
                <a:lnTo>
                  <a:pt x="978" y="1004"/>
                </a:lnTo>
                <a:lnTo>
                  <a:pt x="978" y="0"/>
                </a:lnTo>
                <a:lnTo>
                  <a:pt x="995" y="2"/>
                </a:lnTo>
                <a:lnTo>
                  <a:pt x="1012" y="4"/>
                </a:lnTo>
                <a:lnTo>
                  <a:pt x="1029" y="4"/>
                </a:lnTo>
                <a:lnTo>
                  <a:pt x="1047" y="5"/>
                </a:lnTo>
                <a:lnTo>
                  <a:pt x="1065" y="4"/>
                </a:lnTo>
                <a:lnTo>
                  <a:pt x="1082" y="4"/>
                </a:lnTo>
                <a:lnTo>
                  <a:pt x="1100" y="2"/>
                </a:lnTo>
                <a:lnTo>
                  <a:pt x="1117" y="0"/>
                </a:lnTo>
                <a:lnTo>
                  <a:pt x="1117" y="1086"/>
                </a:lnTo>
                <a:lnTo>
                  <a:pt x="1086" y="1086"/>
                </a:lnTo>
                <a:lnTo>
                  <a:pt x="1052" y="1086"/>
                </a:lnTo>
                <a:lnTo>
                  <a:pt x="1012" y="1085"/>
                </a:lnTo>
                <a:lnTo>
                  <a:pt x="969" y="1085"/>
                </a:lnTo>
                <a:lnTo>
                  <a:pt x="944" y="1084"/>
                </a:lnTo>
                <a:lnTo>
                  <a:pt x="920" y="1084"/>
                </a:lnTo>
                <a:lnTo>
                  <a:pt x="896" y="1084"/>
                </a:lnTo>
                <a:lnTo>
                  <a:pt x="870" y="1084"/>
                </a:lnTo>
                <a:lnTo>
                  <a:pt x="844" y="1083"/>
                </a:lnTo>
                <a:lnTo>
                  <a:pt x="818" y="1083"/>
                </a:lnTo>
                <a:lnTo>
                  <a:pt x="791" y="1083"/>
                </a:lnTo>
                <a:lnTo>
                  <a:pt x="763" y="1083"/>
                </a:lnTo>
                <a:lnTo>
                  <a:pt x="736" y="1081"/>
                </a:lnTo>
                <a:lnTo>
                  <a:pt x="709" y="1081"/>
                </a:lnTo>
                <a:lnTo>
                  <a:pt x="683" y="1081"/>
                </a:lnTo>
                <a:lnTo>
                  <a:pt x="657" y="1081"/>
                </a:lnTo>
                <a:lnTo>
                  <a:pt x="632" y="1080"/>
                </a:lnTo>
                <a:lnTo>
                  <a:pt x="606" y="1080"/>
                </a:lnTo>
                <a:lnTo>
                  <a:pt x="582" y="1080"/>
                </a:lnTo>
                <a:lnTo>
                  <a:pt x="559" y="1080"/>
                </a:lnTo>
                <a:lnTo>
                  <a:pt x="197" y="1080"/>
                </a:lnTo>
                <a:lnTo>
                  <a:pt x="172" y="1081"/>
                </a:lnTo>
                <a:lnTo>
                  <a:pt x="143" y="1081"/>
                </a:lnTo>
                <a:lnTo>
                  <a:pt x="112" y="1083"/>
                </a:lnTo>
                <a:lnTo>
                  <a:pt x="77" y="1084"/>
                </a:lnTo>
                <a:lnTo>
                  <a:pt x="45" y="1084"/>
                </a:lnTo>
                <a:lnTo>
                  <a:pt x="22" y="1085"/>
                </a:lnTo>
                <a:lnTo>
                  <a:pt x="7" y="1086"/>
                </a:lnTo>
                <a:lnTo>
                  <a:pt x="0" y="1086"/>
                </a:lnTo>
                <a:lnTo>
                  <a:pt x="0" y="0"/>
                </a:lnTo>
                <a:lnTo>
                  <a:pt x="16" y="2"/>
                </a:lnTo>
                <a:lnTo>
                  <a:pt x="33" y="4"/>
                </a:lnTo>
                <a:lnTo>
                  <a:pt x="51" y="4"/>
                </a:lnTo>
                <a:lnTo>
                  <a:pt x="69" y="5"/>
                </a:lnTo>
                <a:lnTo>
                  <a:pt x="86" y="4"/>
                </a:lnTo>
                <a:lnTo>
                  <a:pt x="104" y="4"/>
                </a:lnTo>
                <a:lnTo>
                  <a:pt x="122" y="2"/>
                </a:lnTo>
                <a:lnTo>
                  <a:pt x="140" y="0"/>
                </a:lnTo>
                <a:lnTo>
                  <a:pt x="140" y="10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Freeform 43"/>
          <p:cNvSpPr>
            <a:spLocks/>
          </p:cNvSpPr>
          <p:nvPr/>
        </p:nvSpPr>
        <p:spPr bwMode="auto">
          <a:xfrm>
            <a:off x="1464812" y="567435"/>
            <a:ext cx="12101" cy="96188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40" y="1081"/>
              </a:cxn>
              <a:cxn ang="0">
                <a:pos x="111" y="1078"/>
              </a:cxn>
              <a:cxn ang="0">
                <a:pos x="26" y="1078"/>
              </a:cxn>
              <a:cxn ang="0">
                <a:pos x="0" y="1081"/>
              </a:cxn>
              <a:cxn ang="0">
                <a:pos x="0" y="0"/>
              </a:cxn>
              <a:cxn ang="0">
                <a:pos x="17" y="2"/>
              </a:cxn>
              <a:cxn ang="0">
                <a:pos x="34" y="3"/>
              </a:cxn>
              <a:cxn ang="0">
                <a:pos x="52" y="4"/>
              </a:cxn>
              <a:cxn ang="0">
                <a:pos x="70" y="4"/>
              </a:cxn>
              <a:cxn ang="0">
                <a:pos x="91" y="4"/>
              </a:cxn>
              <a:cxn ang="0">
                <a:pos x="110" y="3"/>
              </a:cxn>
              <a:cxn ang="0">
                <a:pos x="126" y="2"/>
              </a:cxn>
              <a:cxn ang="0">
                <a:pos x="140" y="0"/>
              </a:cxn>
            </a:cxnLst>
            <a:rect l="0" t="0" r="r" b="b"/>
            <a:pathLst>
              <a:path w="140" h="1081">
                <a:moveTo>
                  <a:pt x="140" y="0"/>
                </a:moveTo>
                <a:lnTo>
                  <a:pt x="140" y="1081"/>
                </a:lnTo>
                <a:lnTo>
                  <a:pt x="111" y="1078"/>
                </a:lnTo>
                <a:lnTo>
                  <a:pt x="26" y="1078"/>
                </a:lnTo>
                <a:lnTo>
                  <a:pt x="0" y="1081"/>
                </a:lnTo>
                <a:lnTo>
                  <a:pt x="0" y="0"/>
                </a:lnTo>
                <a:lnTo>
                  <a:pt x="17" y="2"/>
                </a:lnTo>
                <a:lnTo>
                  <a:pt x="34" y="3"/>
                </a:lnTo>
                <a:lnTo>
                  <a:pt x="52" y="4"/>
                </a:lnTo>
                <a:lnTo>
                  <a:pt x="70" y="4"/>
                </a:lnTo>
                <a:lnTo>
                  <a:pt x="91" y="4"/>
                </a:lnTo>
                <a:lnTo>
                  <a:pt x="110" y="3"/>
                </a:lnTo>
                <a:lnTo>
                  <a:pt x="126" y="2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reeform 44"/>
          <p:cNvSpPr>
            <a:spLocks noEditPoints="1"/>
          </p:cNvSpPr>
          <p:nvPr/>
        </p:nvSpPr>
        <p:spPr bwMode="auto">
          <a:xfrm>
            <a:off x="1390688" y="567435"/>
            <a:ext cx="62021" cy="96188"/>
          </a:xfrm>
          <a:custGeom>
            <a:avLst/>
            <a:gdLst/>
            <a:ahLst/>
            <a:cxnLst>
              <a:cxn ang="0">
                <a:pos x="68" y="4"/>
              </a:cxn>
              <a:cxn ang="0">
                <a:pos x="138" y="0"/>
              </a:cxn>
              <a:cxn ang="0">
                <a:pos x="282" y="488"/>
              </a:cxn>
              <a:cxn ang="0">
                <a:pos x="353" y="491"/>
              </a:cxn>
              <a:cxn ang="0">
                <a:pos x="418" y="495"/>
              </a:cxn>
              <a:cxn ang="0">
                <a:pos x="474" y="502"/>
              </a:cxn>
              <a:cxn ang="0">
                <a:pos x="521" y="513"/>
              </a:cxn>
              <a:cxn ang="0">
                <a:pos x="563" y="527"/>
              </a:cxn>
              <a:cxn ang="0">
                <a:pos x="598" y="546"/>
              </a:cxn>
              <a:cxn ang="0">
                <a:pos x="626" y="568"/>
              </a:cxn>
              <a:cxn ang="0">
                <a:pos x="648" y="595"/>
              </a:cxn>
              <a:cxn ang="0">
                <a:pos x="666" y="625"/>
              </a:cxn>
              <a:cxn ang="0">
                <a:pos x="678" y="661"/>
              </a:cxn>
              <a:cxn ang="0">
                <a:pos x="686" y="702"/>
              </a:cxn>
              <a:cxn ang="0">
                <a:pos x="688" y="747"/>
              </a:cxn>
              <a:cxn ang="0">
                <a:pos x="687" y="781"/>
              </a:cxn>
              <a:cxn ang="0">
                <a:pos x="682" y="814"/>
              </a:cxn>
              <a:cxn ang="0">
                <a:pos x="677" y="844"/>
              </a:cxn>
              <a:cxn ang="0">
                <a:pos x="669" y="873"/>
              </a:cxn>
              <a:cxn ang="0">
                <a:pos x="657" y="898"/>
              </a:cxn>
              <a:cxn ang="0">
                <a:pos x="644" y="923"/>
              </a:cxn>
              <a:cxn ang="0">
                <a:pos x="627" y="944"/>
              </a:cxn>
              <a:cxn ang="0">
                <a:pos x="609" y="964"/>
              </a:cxn>
              <a:cxn ang="0">
                <a:pos x="587" y="982"/>
              </a:cxn>
              <a:cxn ang="0">
                <a:pos x="563" y="999"/>
              </a:cxn>
              <a:cxn ang="0">
                <a:pos x="535" y="1015"/>
              </a:cxn>
              <a:cxn ang="0">
                <a:pos x="504" y="1029"/>
              </a:cxn>
              <a:cxn ang="0">
                <a:pos x="470" y="1041"/>
              </a:cxn>
              <a:cxn ang="0">
                <a:pos x="433" y="1052"/>
              </a:cxn>
              <a:cxn ang="0">
                <a:pos x="352" y="1070"/>
              </a:cxn>
              <a:cxn ang="0">
                <a:pos x="321" y="1072"/>
              </a:cxn>
              <a:cxn ang="0">
                <a:pos x="275" y="1074"/>
              </a:cxn>
              <a:cxn ang="0">
                <a:pos x="213" y="1076"/>
              </a:cxn>
              <a:cxn ang="0">
                <a:pos x="141" y="1078"/>
              </a:cxn>
              <a:cxn ang="0">
                <a:pos x="0" y="0"/>
              </a:cxn>
              <a:cxn ang="0">
                <a:pos x="514" y="881"/>
              </a:cxn>
              <a:cxn ang="0">
                <a:pos x="527" y="852"/>
              </a:cxn>
              <a:cxn ang="0">
                <a:pos x="536" y="822"/>
              </a:cxn>
              <a:cxn ang="0">
                <a:pos x="541" y="790"/>
              </a:cxn>
              <a:cxn ang="0">
                <a:pos x="544" y="755"/>
              </a:cxn>
              <a:cxn ang="0">
                <a:pos x="540" y="714"/>
              </a:cxn>
              <a:cxn ang="0">
                <a:pos x="532" y="677"/>
              </a:cxn>
              <a:cxn ang="0">
                <a:pos x="518" y="644"/>
              </a:cxn>
              <a:cxn ang="0">
                <a:pos x="498" y="615"/>
              </a:cxn>
              <a:cxn ang="0">
                <a:pos x="474" y="590"/>
              </a:cxn>
              <a:cxn ang="0">
                <a:pos x="443" y="571"/>
              </a:cxn>
              <a:cxn ang="0">
                <a:pos x="407" y="558"/>
              </a:cxn>
              <a:cxn ang="0">
                <a:pos x="366" y="552"/>
              </a:cxn>
              <a:cxn ang="0">
                <a:pos x="347" y="550"/>
              </a:cxn>
              <a:cxn ang="0">
                <a:pos x="329" y="549"/>
              </a:cxn>
              <a:cxn ang="0">
                <a:pos x="304" y="549"/>
              </a:cxn>
              <a:cxn ang="0">
                <a:pos x="269" y="548"/>
              </a:cxn>
              <a:cxn ang="0">
                <a:pos x="138" y="1012"/>
              </a:cxn>
              <a:cxn ang="0">
                <a:pos x="313" y="1009"/>
              </a:cxn>
              <a:cxn ang="0">
                <a:pos x="349" y="1002"/>
              </a:cxn>
              <a:cxn ang="0">
                <a:pos x="382" y="992"/>
              </a:cxn>
              <a:cxn ang="0">
                <a:pos x="412" y="978"/>
              </a:cxn>
              <a:cxn ang="0">
                <a:pos x="441" y="962"/>
              </a:cxn>
              <a:cxn ang="0">
                <a:pos x="466" y="942"/>
              </a:cxn>
              <a:cxn ang="0">
                <a:pos x="487" y="919"/>
              </a:cxn>
              <a:cxn ang="0">
                <a:pos x="507" y="895"/>
              </a:cxn>
            </a:cxnLst>
            <a:rect l="0" t="0" r="r" b="b"/>
            <a:pathLst>
              <a:path w="688" h="1078">
                <a:moveTo>
                  <a:pt x="40" y="3"/>
                </a:moveTo>
                <a:lnTo>
                  <a:pt x="68" y="4"/>
                </a:lnTo>
                <a:lnTo>
                  <a:pt x="95" y="3"/>
                </a:lnTo>
                <a:lnTo>
                  <a:pt x="138" y="0"/>
                </a:lnTo>
                <a:lnTo>
                  <a:pt x="138" y="488"/>
                </a:lnTo>
                <a:lnTo>
                  <a:pt x="282" y="488"/>
                </a:lnTo>
                <a:lnTo>
                  <a:pt x="318" y="489"/>
                </a:lnTo>
                <a:lnTo>
                  <a:pt x="353" y="491"/>
                </a:lnTo>
                <a:lnTo>
                  <a:pt x="386" y="492"/>
                </a:lnTo>
                <a:lnTo>
                  <a:pt x="418" y="495"/>
                </a:lnTo>
                <a:lnTo>
                  <a:pt x="446" y="498"/>
                </a:lnTo>
                <a:lnTo>
                  <a:pt x="474" y="502"/>
                </a:lnTo>
                <a:lnTo>
                  <a:pt x="499" y="508"/>
                </a:lnTo>
                <a:lnTo>
                  <a:pt x="521" y="513"/>
                </a:lnTo>
                <a:lnTo>
                  <a:pt x="544" y="519"/>
                </a:lnTo>
                <a:lnTo>
                  <a:pt x="563" y="527"/>
                </a:lnTo>
                <a:lnTo>
                  <a:pt x="582" y="536"/>
                </a:lnTo>
                <a:lnTo>
                  <a:pt x="598" y="546"/>
                </a:lnTo>
                <a:lnTo>
                  <a:pt x="614" y="556"/>
                </a:lnTo>
                <a:lnTo>
                  <a:pt x="626" y="568"/>
                </a:lnTo>
                <a:lnTo>
                  <a:pt x="639" y="581"/>
                </a:lnTo>
                <a:lnTo>
                  <a:pt x="648" y="595"/>
                </a:lnTo>
                <a:lnTo>
                  <a:pt x="658" y="609"/>
                </a:lnTo>
                <a:lnTo>
                  <a:pt x="666" y="625"/>
                </a:lnTo>
                <a:lnTo>
                  <a:pt x="673" y="642"/>
                </a:lnTo>
                <a:lnTo>
                  <a:pt x="678" y="661"/>
                </a:lnTo>
                <a:lnTo>
                  <a:pt x="682" y="681"/>
                </a:lnTo>
                <a:lnTo>
                  <a:pt x="686" y="702"/>
                </a:lnTo>
                <a:lnTo>
                  <a:pt x="687" y="724"/>
                </a:lnTo>
                <a:lnTo>
                  <a:pt x="688" y="747"/>
                </a:lnTo>
                <a:lnTo>
                  <a:pt x="688" y="764"/>
                </a:lnTo>
                <a:lnTo>
                  <a:pt x="687" y="781"/>
                </a:lnTo>
                <a:lnTo>
                  <a:pt x="684" y="798"/>
                </a:lnTo>
                <a:lnTo>
                  <a:pt x="682" y="814"/>
                </a:lnTo>
                <a:lnTo>
                  <a:pt x="680" y="829"/>
                </a:lnTo>
                <a:lnTo>
                  <a:pt x="677" y="844"/>
                </a:lnTo>
                <a:lnTo>
                  <a:pt x="673" y="859"/>
                </a:lnTo>
                <a:lnTo>
                  <a:pt x="669" y="873"/>
                </a:lnTo>
                <a:lnTo>
                  <a:pt x="663" y="885"/>
                </a:lnTo>
                <a:lnTo>
                  <a:pt x="657" y="898"/>
                </a:lnTo>
                <a:lnTo>
                  <a:pt x="651" y="911"/>
                </a:lnTo>
                <a:lnTo>
                  <a:pt x="644" y="923"/>
                </a:lnTo>
                <a:lnTo>
                  <a:pt x="636" y="933"/>
                </a:lnTo>
                <a:lnTo>
                  <a:pt x="627" y="944"/>
                </a:lnTo>
                <a:lnTo>
                  <a:pt x="619" y="954"/>
                </a:lnTo>
                <a:lnTo>
                  <a:pt x="609" y="964"/>
                </a:lnTo>
                <a:lnTo>
                  <a:pt x="599" y="973"/>
                </a:lnTo>
                <a:lnTo>
                  <a:pt x="587" y="982"/>
                </a:lnTo>
                <a:lnTo>
                  <a:pt x="575" y="990"/>
                </a:lnTo>
                <a:lnTo>
                  <a:pt x="563" y="999"/>
                </a:lnTo>
                <a:lnTo>
                  <a:pt x="549" y="1007"/>
                </a:lnTo>
                <a:lnTo>
                  <a:pt x="535" y="1015"/>
                </a:lnTo>
                <a:lnTo>
                  <a:pt x="519" y="1022"/>
                </a:lnTo>
                <a:lnTo>
                  <a:pt x="504" y="1029"/>
                </a:lnTo>
                <a:lnTo>
                  <a:pt x="487" y="1035"/>
                </a:lnTo>
                <a:lnTo>
                  <a:pt x="470" y="1041"/>
                </a:lnTo>
                <a:lnTo>
                  <a:pt x="452" y="1047"/>
                </a:lnTo>
                <a:lnTo>
                  <a:pt x="433" y="1052"/>
                </a:lnTo>
                <a:lnTo>
                  <a:pt x="394" y="1062"/>
                </a:lnTo>
                <a:lnTo>
                  <a:pt x="352" y="1070"/>
                </a:lnTo>
                <a:lnTo>
                  <a:pt x="339" y="1071"/>
                </a:lnTo>
                <a:lnTo>
                  <a:pt x="321" y="1072"/>
                </a:lnTo>
                <a:lnTo>
                  <a:pt x="300" y="1073"/>
                </a:lnTo>
                <a:lnTo>
                  <a:pt x="275" y="1074"/>
                </a:lnTo>
                <a:lnTo>
                  <a:pt x="245" y="1076"/>
                </a:lnTo>
                <a:lnTo>
                  <a:pt x="213" y="1076"/>
                </a:lnTo>
                <a:lnTo>
                  <a:pt x="178" y="1078"/>
                </a:lnTo>
                <a:lnTo>
                  <a:pt x="141" y="1078"/>
                </a:lnTo>
                <a:lnTo>
                  <a:pt x="0" y="1078"/>
                </a:lnTo>
                <a:lnTo>
                  <a:pt x="0" y="0"/>
                </a:lnTo>
                <a:lnTo>
                  <a:pt x="40" y="3"/>
                </a:lnTo>
                <a:close/>
                <a:moveTo>
                  <a:pt x="514" y="881"/>
                </a:moveTo>
                <a:lnTo>
                  <a:pt x="521" y="867"/>
                </a:lnTo>
                <a:lnTo>
                  <a:pt x="527" y="852"/>
                </a:lnTo>
                <a:lnTo>
                  <a:pt x="532" y="838"/>
                </a:lnTo>
                <a:lnTo>
                  <a:pt x="536" y="822"/>
                </a:lnTo>
                <a:lnTo>
                  <a:pt x="539" y="806"/>
                </a:lnTo>
                <a:lnTo>
                  <a:pt x="541" y="790"/>
                </a:lnTo>
                <a:lnTo>
                  <a:pt x="543" y="772"/>
                </a:lnTo>
                <a:lnTo>
                  <a:pt x="544" y="755"/>
                </a:lnTo>
                <a:lnTo>
                  <a:pt x="543" y="735"/>
                </a:lnTo>
                <a:lnTo>
                  <a:pt x="540" y="714"/>
                </a:lnTo>
                <a:lnTo>
                  <a:pt x="537" y="695"/>
                </a:lnTo>
                <a:lnTo>
                  <a:pt x="532" y="677"/>
                </a:lnTo>
                <a:lnTo>
                  <a:pt x="526" y="660"/>
                </a:lnTo>
                <a:lnTo>
                  <a:pt x="518" y="644"/>
                </a:lnTo>
                <a:lnTo>
                  <a:pt x="509" y="630"/>
                </a:lnTo>
                <a:lnTo>
                  <a:pt x="498" y="615"/>
                </a:lnTo>
                <a:lnTo>
                  <a:pt x="486" y="602"/>
                </a:lnTo>
                <a:lnTo>
                  <a:pt x="474" y="590"/>
                </a:lnTo>
                <a:lnTo>
                  <a:pt x="459" y="581"/>
                </a:lnTo>
                <a:lnTo>
                  <a:pt x="443" y="571"/>
                </a:lnTo>
                <a:lnTo>
                  <a:pt x="426" y="565"/>
                </a:lnTo>
                <a:lnTo>
                  <a:pt x="407" y="558"/>
                </a:lnTo>
                <a:lnTo>
                  <a:pt x="387" y="554"/>
                </a:lnTo>
                <a:lnTo>
                  <a:pt x="366" y="552"/>
                </a:lnTo>
                <a:lnTo>
                  <a:pt x="356" y="551"/>
                </a:lnTo>
                <a:lnTo>
                  <a:pt x="347" y="550"/>
                </a:lnTo>
                <a:lnTo>
                  <a:pt x="338" y="550"/>
                </a:lnTo>
                <a:lnTo>
                  <a:pt x="329" y="549"/>
                </a:lnTo>
                <a:lnTo>
                  <a:pt x="318" y="549"/>
                </a:lnTo>
                <a:lnTo>
                  <a:pt x="304" y="549"/>
                </a:lnTo>
                <a:lnTo>
                  <a:pt x="288" y="549"/>
                </a:lnTo>
                <a:lnTo>
                  <a:pt x="269" y="548"/>
                </a:lnTo>
                <a:lnTo>
                  <a:pt x="138" y="548"/>
                </a:lnTo>
                <a:lnTo>
                  <a:pt x="138" y="1012"/>
                </a:lnTo>
                <a:lnTo>
                  <a:pt x="294" y="1012"/>
                </a:lnTo>
                <a:lnTo>
                  <a:pt x="313" y="1009"/>
                </a:lnTo>
                <a:lnTo>
                  <a:pt x="331" y="1005"/>
                </a:lnTo>
                <a:lnTo>
                  <a:pt x="349" y="1002"/>
                </a:lnTo>
                <a:lnTo>
                  <a:pt x="366" y="997"/>
                </a:lnTo>
                <a:lnTo>
                  <a:pt x="382" y="992"/>
                </a:lnTo>
                <a:lnTo>
                  <a:pt x="397" y="985"/>
                </a:lnTo>
                <a:lnTo>
                  <a:pt x="412" y="978"/>
                </a:lnTo>
                <a:lnTo>
                  <a:pt x="427" y="970"/>
                </a:lnTo>
                <a:lnTo>
                  <a:pt x="441" y="962"/>
                </a:lnTo>
                <a:lnTo>
                  <a:pt x="454" y="952"/>
                </a:lnTo>
                <a:lnTo>
                  <a:pt x="466" y="942"/>
                </a:lnTo>
                <a:lnTo>
                  <a:pt x="477" y="931"/>
                </a:lnTo>
                <a:lnTo>
                  <a:pt x="487" y="919"/>
                </a:lnTo>
                <a:lnTo>
                  <a:pt x="497" y="908"/>
                </a:lnTo>
                <a:lnTo>
                  <a:pt x="507" y="895"/>
                </a:lnTo>
                <a:lnTo>
                  <a:pt x="514" y="8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reeform 45"/>
          <p:cNvSpPr>
            <a:spLocks noEditPoints="1"/>
          </p:cNvSpPr>
          <p:nvPr/>
        </p:nvSpPr>
        <p:spPr bwMode="auto">
          <a:xfrm>
            <a:off x="1307488" y="567435"/>
            <a:ext cx="63533" cy="96188"/>
          </a:xfrm>
          <a:custGeom>
            <a:avLst/>
            <a:gdLst/>
            <a:ahLst/>
            <a:cxnLst>
              <a:cxn ang="0">
                <a:pos x="333" y="1015"/>
              </a:cxn>
              <a:cxn ang="0">
                <a:pos x="402" y="1000"/>
              </a:cxn>
              <a:cxn ang="0">
                <a:pos x="462" y="970"/>
              </a:cxn>
              <a:cxn ang="0">
                <a:pos x="508" y="926"/>
              </a:cxn>
              <a:cxn ang="0">
                <a:pos x="542" y="871"/>
              </a:cxn>
              <a:cxn ang="0">
                <a:pos x="559" y="807"/>
              </a:cxn>
              <a:cxn ang="0">
                <a:pos x="559" y="730"/>
              </a:cxn>
              <a:cxn ang="0">
                <a:pos x="539" y="659"/>
              </a:cxn>
              <a:cxn ang="0">
                <a:pos x="499" y="607"/>
              </a:cxn>
              <a:cxn ang="0">
                <a:pos x="443" y="571"/>
              </a:cxn>
              <a:cxn ang="0">
                <a:pos x="371" y="548"/>
              </a:cxn>
              <a:cxn ang="0">
                <a:pos x="284" y="537"/>
              </a:cxn>
              <a:cxn ang="0">
                <a:pos x="140" y="1017"/>
              </a:cxn>
              <a:cxn ang="0">
                <a:pos x="195" y="474"/>
              </a:cxn>
              <a:cxn ang="0">
                <a:pos x="314" y="469"/>
              </a:cxn>
              <a:cxn ang="0">
                <a:pos x="410" y="444"/>
              </a:cxn>
              <a:cxn ang="0">
                <a:pos x="461" y="412"/>
              </a:cxn>
              <a:cxn ang="0">
                <a:pos x="498" y="367"/>
              </a:cxn>
              <a:cxn ang="0">
                <a:pos x="523" y="312"/>
              </a:cxn>
              <a:cxn ang="0">
                <a:pos x="530" y="252"/>
              </a:cxn>
              <a:cxn ang="0">
                <a:pos x="523" y="187"/>
              </a:cxn>
              <a:cxn ang="0">
                <a:pos x="500" y="137"/>
              </a:cxn>
              <a:cxn ang="0">
                <a:pos x="462" y="100"/>
              </a:cxn>
              <a:cxn ang="0">
                <a:pos x="410" y="77"/>
              </a:cxn>
              <a:cxn ang="0">
                <a:pos x="343" y="64"/>
              </a:cxn>
              <a:cxn ang="0">
                <a:pos x="262" y="60"/>
              </a:cxn>
              <a:cxn ang="0">
                <a:pos x="374" y="1"/>
              </a:cxn>
              <a:cxn ang="0">
                <a:pos x="471" y="12"/>
              </a:cxn>
              <a:cxn ang="0">
                <a:pos x="548" y="33"/>
              </a:cxn>
              <a:cxn ang="0">
                <a:pos x="607" y="68"/>
              </a:cxn>
              <a:cxn ang="0">
                <a:pos x="647" y="116"/>
              </a:cxn>
              <a:cxn ang="0">
                <a:pos x="666" y="181"/>
              </a:cxn>
              <a:cxn ang="0">
                <a:pos x="668" y="244"/>
              </a:cxn>
              <a:cxn ang="0">
                <a:pos x="659" y="294"/>
              </a:cxn>
              <a:cxn ang="0">
                <a:pos x="629" y="360"/>
              </a:cxn>
              <a:cxn ang="0">
                <a:pos x="561" y="431"/>
              </a:cxn>
              <a:cxn ang="0">
                <a:pos x="473" y="480"/>
              </a:cxn>
              <a:cxn ang="0">
                <a:pos x="443" y="499"/>
              </a:cxn>
              <a:cxn ang="0">
                <a:pos x="492" y="508"/>
              </a:cxn>
              <a:cxn ang="0">
                <a:pos x="545" y="522"/>
              </a:cxn>
              <a:cxn ang="0">
                <a:pos x="591" y="545"/>
              </a:cxn>
              <a:cxn ang="0">
                <a:pos x="632" y="572"/>
              </a:cxn>
              <a:cxn ang="0">
                <a:pos x="667" y="609"/>
              </a:cxn>
              <a:cxn ang="0">
                <a:pos x="693" y="657"/>
              </a:cxn>
              <a:cxn ang="0">
                <a:pos x="706" y="713"/>
              </a:cxn>
              <a:cxn ang="0">
                <a:pos x="705" y="787"/>
              </a:cxn>
              <a:cxn ang="0">
                <a:pos x="688" y="862"/>
              </a:cxn>
              <a:cxn ang="0">
                <a:pos x="653" y="929"/>
              </a:cxn>
              <a:cxn ang="0">
                <a:pos x="599" y="987"/>
              </a:cxn>
              <a:cxn ang="0">
                <a:pos x="545" y="1025"/>
              </a:cxn>
              <a:cxn ang="0">
                <a:pos x="470" y="1055"/>
              </a:cxn>
              <a:cxn ang="0">
                <a:pos x="361" y="1073"/>
              </a:cxn>
            </a:cxnLst>
            <a:rect l="0" t="0" r="r" b="b"/>
            <a:pathLst>
              <a:path w="707" h="1075">
                <a:moveTo>
                  <a:pt x="140" y="1017"/>
                </a:moveTo>
                <a:lnTo>
                  <a:pt x="296" y="1017"/>
                </a:lnTo>
                <a:lnTo>
                  <a:pt x="315" y="1017"/>
                </a:lnTo>
                <a:lnTo>
                  <a:pt x="333" y="1015"/>
                </a:lnTo>
                <a:lnTo>
                  <a:pt x="351" y="1013"/>
                </a:lnTo>
                <a:lnTo>
                  <a:pt x="368" y="1010"/>
                </a:lnTo>
                <a:lnTo>
                  <a:pt x="385" y="1005"/>
                </a:lnTo>
                <a:lnTo>
                  <a:pt x="402" y="1000"/>
                </a:lnTo>
                <a:lnTo>
                  <a:pt x="418" y="994"/>
                </a:lnTo>
                <a:lnTo>
                  <a:pt x="434" y="987"/>
                </a:lnTo>
                <a:lnTo>
                  <a:pt x="448" y="979"/>
                </a:lnTo>
                <a:lnTo>
                  <a:pt x="462" y="970"/>
                </a:lnTo>
                <a:lnTo>
                  <a:pt x="475" y="960"/>
                </a:lnTo>
                <a:lnTo>
                  <a:pt x="487" y="949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5" y="885"/>
                </a:lnTo>
                <a:lnTo>
                  <a:pt x="542" y="871"/>
                </a:lnTo>
                <a:lnTo>
                  <a:pt x="547" y="855"/>
                </a:lnTo>
                <a:lnTo>
                  <a:pt x="553" y="840"/>
                </a:lnTo>
                <a:lnTo>
                  <a:pt x="556" y="824"/>
                </a:lnTo>
                <a:lnTo>
                  <a:pt x="559" y="807"/>
                </a:lnTo>
                <a:lnTo>
                  <a:pt x="560" y="790"/>
                </a:lnTo>
                <a:lnTo>
                  <a:pt x="561" y="773"/>
                </a:lnTo>
                <a:lnTo>
                  <a:pt x="560" y="752"/>
                </a:lnTo>
                <a:lnTo>
                  <a:pt x="559" y="730"/>
                </a:lnTo>
                <a:lnTo>
                  <a:pt x="556" y="711"/>
                </a:lnTo>
                <a:lnTo>
                  <a:pt x="552" y="693"/>
                </a:lnTo>
                <a:lnTo>
                  <a:pt x="545" y="675"/>
                </a:lnTo>
                <a:lnTo>
                  <a:pt x="539" y="659"/>
                </a:lnTo>
                <a:lnTo>
                  <a:pt x="530" y="644"/>
                </a:lnTo>
                <a:lnTo>
                  <a:pt x="521" y="631"/>
                </a:lnTo>
                <a:lnTo>
                  <a:pt x="510" y="619"/>
                </a:lnTo>
                <a:lnTo>
                  <a:pt x="499" y="607"/>
                </a:lnTo>
                <a:lnTo>
                  <a:pt x="487" y="597"/>
                </a:lnTo>
                <a:lnTo>
                  <a:pt x="473" y="587"/>
                </a:lnTo>
                <a:lnTo>
                  <a:pt x="458" y="579"/>
                </a:lnTo>
                <a:lnTo>
                  <a:pt x="443" y="571"/>
                </a:lnTo>
                <a:lnTo>
                  <a:pt x="427" y="564"/>
                </a:lnTo>
                <a:lnTo>
                  <a:pt x="410" y="557"/>
                </a:lnTo>
                <a:lnTo>
                  <a:pt x="391" y="553"/>
                </a:lnTo>
                <a:lnTo>
                  <a:pt x="371" y="548"/>
                </a:lnTo>
                <a:lnTo>
                  <a:pt x="350" y="545"/>
                </a:lnTo>
                <a:lnTo>
                  <a:pt x="328" y="541"/>
                </a:lnTo>
                <a:lnTo>
                  <a:pt x="306" y="539"/>
                </a:lnTo>
                <a:lnTo>
                  <a:pt x="284" y="537"/>
                </a:lnTo>
                <a:lnTo>
                  <a:pt x="259" y="536"/>
                </a:lnTo>
                <a:lnTo>
                  <a:pt x="235" y="536"/>
                </a:lnTo>
                <a:lnTo>
                  <a:pt x="140" y="536"/>
                </a:lnTo>
                <a:lnTo>
                  <a:pt x="140" y="1017"/>
                </a:lnTo>
                <a:close/>
                <a:moveTo>
                  <a:pt x="262" y="60"/>
                </a:moveTo>
                <a:lnTo>
                  <a:pt x="140" y="60"/>
                </a:lnTo>
                <a:lnTo>
                  <a:pt x="140" y="474"/>
                </a:lnTo>
                <a:lnTo>
                  <a:pt x="195" y="474"/>
                </a:lnTo>
                <a:lnTo>
                  <a:pt x="229" y="474"/>
                </a:lnTo>
                <a:lnTo>
                  <a:pt x="260" y="472"/>
                </a:lnTo>
                <a:lnTo>
                  <a:pt x="289" y="471"/>
                </a:lnTo>
                <a:lnTo>
                  <a:pt x="314" y="469"/>
                </a:lnTo>
                <a:lnTo>
                  <a:pt x="339" y="465"/>
                </a:lnTo>
                <a:lnTo>
                  <a:pt x="363" y="460"/>
                </a:lnTo>
                <a:lnTo>
                  <a:pt x="386" y="452"/>
                </a:lnTo>
                <a:lnTo>
                  <a:pt x="410" y="444"/>
                </a:lnTo>
                <a:lnTo>
                  <a:pt x="423" y="436"/>
                </a:lnTo>
                <a:lnTo>
                  <a:pt x="436" y="429"/>
                </a:lnTo>
                <a:lnTo>
                  <a:pt x="449" y="420"/>
                </a:lnTo>
                <a:lnTo>
                  <a:pt x="461" y="412"/>
                </a:lnTo>
                <a:lnTo>
                  <a:pt x="471" y="401"/>
                </a:lnTo>
                <a:lnTo>
                  <a:pt x="481" y="391"/>
                </a:lnTo>
                <a:lnTo>
                  <a:pt x="490" y="379"/>
                </a:lnTo>
                <a:lnTo>
                  <a:pt x="498" y="367"/>
                </a:lnTo>
                <a:lnTo>
                  <a:pt x="506" y="354"/>
                </a:lnTo>
                <a:lnTo>
                  <a:pt x="512" y="340"/>
                </a:lnTo>
                <a:lnTo>
                  <a:pt x="518" y="326"/>
                </a:lnTo>
                <a:lnTo>
                  <a:pt x="523" y="312"/>
                </a:lnTo>
                <a:lnTo>
                  <a:pt x="526" y="297"/>
                </a:lnTo>
                <a:lnTo>
                  <a:pt x="529" y="282"/>
                </a:lnTo>
                <a:lnTo>
                  <a:pt x="530" y="268"/>
                </a:lnTo>
                <a:lnTo>
                  <a:pt x="530" y="252"/>
                </a:lnTo>
                <a:lnTo>
                  <a:pt x="530" y="235"/>
                </a:lnTo>
                <a:lnTo>
                  <a:pt x="529" y="218"/>
                </a:lnTo>
                <a:lnTo>
                  <a:pt x="526" y="202"/>
                </a:lnTo>
                <a:lnTo>
                  <a:pt x="523" y="187"/>
                </a:lnTo>
                <a:lnTo>
                  <a:pt x="519" y="173"/>
                </a:lnTo>
                <a:lnTo>
                  <a:pt x="514" y="160"/>
                </a:lnTo>
                <a:lnTo>
                  <a:pt x="507" y="149"/>
                </a:lnTo>
                <a:lnTo>
                  <a:pt x="500" y="137"/>
                </a:lnTo>
                <a:lnTo>
                  <a:pt x="491" y="126"/>
                </a:lnTo>
                <a:lnTo>
                  <a:pt x="482" y="117"/>
                </a:lnTo>
                <a:lnTo>
                  <a:pt x="472" y="108"/>
                </a:lnTo>
                <a:lnTo>
                  <a:pt x="462" y="100"/>
                </a:lnTo>
                <a:lnTo>
                  <a:pt x="450" y="92"/>
                </a:lnTo>
                <a:lnTo>
                  <a:pt x="437" y="86"/>
                </a:lnTo>
                <a:lnTo>
                  <a:pt x="423" y="81"/>
                </a:lnTo>
                <a:lnTo>
                  <a:pt x="410" y="77"/>
                </a:lnTo>
                <a:lnTo>
                  <a:pt x="394" y="72"/>
                </a:lnTo>
                <a:lnTo>
                  <a:pt x="378" y="69"/>
                </a:lnTo>
                <a:lnTo>
                  <a:pt x="361" y="66"/>
                </a:lnTo>
                <a:lnTo>
                  <a:pt x="343" y="64"/>
                </a:lnTo>
                <a:lnTo>
                  <a:pt x="324" y="62"/>
                </a:lnTo>
                <a:lnTo>
                  <a:pt x="305" y="61"/>
                </a:lnTo>
                <a:lnTo>
                  <a:pt x="284" y="60"/>
                </a:lnTo>
                <a:lnTo>
                  <a:pt x="262" y="60"/>
                </a:lnTo>
                <a:close/>
                <a:moveTo>
                  <a:pt x="0" y="0"/>
                </a:moveTo>
                <a:lnTo>
                  <a:pt x="318" y="0"/>
                </a:lnTo>
                <a:lnTo>
                  <a:pt x="346" y="0"/>
                </a:lnTo>
                <a:lnTo>
                  <a:pt x="374" y="1"/>
                </a:lnTo>
                <a:lnTo>
                  <a:pt x="400" y="3"/>
                </a:lnTo>
                <a:lnTo>
                  <a:pt x="425" y="5"/>
                </a:lnTo>
                <a:lnTo>
                  <a:pt x="449" y="9"/>
                </a:lnTo>
                <a:lnTo>
                  <a:pt x="471" y="12"/>
                </a:lnTo>
                <a:lnTo>
                  <a:pt x="491" y="16"/>
                </a:lnTo>
                <a:lnTo>
                  <a:pt x="511" y="20"/>
                </a:lnTo>
                <a:lnTo>
                  <a:pt x="530" y="27"/>
                </a:lnTo>
                <a:lnTo>
                  <a:pt x="548" y="33"/>
                </a:lnTo>
                <a:lnTo>
                  <a:pt x="564" y="40"/>
                </a:lnTo>
                <a:lnTo>
                  <a:pt x="580" y="49"/>
                </a:lnTo>
                <a:lnTo>
                  <a:pt x="594" y="57"/>
                </a:lnTo>
                <a:lnTo>
                  <a:pt x="607" y="68"/>
                </a:lnTo>
                <a:lnTo>
                  <a:pt x="618" y="79"/>
                </a:lnTo>
                <a:lnTo>
                  <a:pt x="629" y="89"/>
                </a:lnTo>
                <a:lnTo>
                  <a:pt x="639" y="103"/>
                </a:lnTo>
                <a:lnTo>
                  <a:pt x="647" y="116"/>
                </a:lnTo>
                <a:lnTo>
                  <a:pt x="653" y="131"/>
                </a:lnTo>
                <a:lnTo>
                  <a:pt x="659" y="147"/>
                </a:lnTo>
                <a:lnTo>
                  <a:pt x="664" y="163"/>
                </a:lnTo>
                <a:lnTo>
                  <a:pt x="666" y="181"/>
                </a:lnTo>
                <a:lnTo>
                  <a:pt x="668" y="199"/>
                </a:lnTo>
                <a:lnTo>
                  <a:pt x="669" y="219"/>
                </a:lnTo>
                <a:lnTo>
                  <a:pt x="669" y="232"/>
                </a:lnTo>
                <a:lnTo>
                  <a:pt x="668" y="244"/>
                </a:lnTo>
                <a:lnTo>
                  <a:pt x="666" y="257"/>
                </a:lnTo>
                <a:lnTo>
                  <a:pt x="665" y="270"/>
                </a:lnTo>
                <a:lnTo>
                  <a:pt x="662" y="282"/>
                </a:lnTo>
                <a:lnTo>
                  <a:pt x="659" y="294"/>
                </a:lnTo>
                <a:lnTo>
                  <a:pt x="655" y="306"/>
                </a:lnTo>
                <a:lnTo>
                  <a:pt x="651" y="318"/>
                </a:lnTo>
                <a:lnTo>
                  <a:pt x="641" y="339"/>
                </a:lnTo>
                <a:lnTo>
                  <a:pt x="629" y="360"/>
                </a:lnTo>
                <a:lnTo>
                  <a:pt x="614" y="380"/>
                </a:lnTo>
                <a:lnTo>
                  <a:pt x="599" y="398"/>
                </a:lnTo>
                <a:lnTo>
                  <a:pt x="581" y="415"/>
                </a:lnTo>
                <a:lnTo>
                  <a:pt x="561" y="431"/>
                </a:lnTo>
                <a:lnTo>
                  <a:pt x="541" y="446"/>
                </a:lnTo>
                <a:lnTo>
                  <a:pt x="519" y="460"/>
                </a:lnTo>
                <a:lnTo>
                  <a:pt x="498" y="470"/>
                </a:lnTo>
                <a:lnTo>
                  <a:pt x="473" y="480"/>
                </a:lnTo>
                <a:lnTo>
                  <a:pt x="448" y="488"/>
                </a:lnTo>
                <a:lnTo>
                  <a:pt x="419" y="497"/>
                </a:lnTo>
                <a:lnTo>
                  <a:pt x="431" y="497"/>
                </a:lnTo>
                <a:lnTo>
                  <a:pt x="443" y="499"/>
                </a:lnTo>
                <a:lnTo>
                  <a:pt x="454" y="500"/>
                </a:lnTo>
                <a:lnTo>
                  <a:pt x="467" y="502"/>
                </a:lnTo>
                <a:lnTo>
                  <a:pt x="480" y="504"/>
                </a:lnTo>
                <a:lnTo>
                  <a:pt x="492" y="508"/>
                </a:lnTo>
                <a:lnTo>
                  <a:pt x="506" y="511"/>
                </a:lnTo>
                <a:lnTo>
                  <a:pt x="520" y="515"/>
                </a:lnTo>
                <a:lnTo>
                  <a:pt x="533" y="519"/>
                </a:lnTo>
                <a:lnTo>
                  <a:pt x="545" y="522"/>
                </a:lnTo>
                <a:lnTo>
                  <a:pt x="558" y="528"/>
                </a:lnTo>
                <a:lnTo>
                  <a:pt x="570" y="533"/>
                </a:lnTo>
                <a:lnTo>
                  <a:pt x="580" y="538"/>
                </a:lnTo>
                <a:lnTo>
                  <a:pt x="591" y="545"/>
                </a:lnTo>
                <a:lnTo>
                  <a:pt x="601" y="551"/>
                </a:lnTo>
                <a:lnTo>
                  <a:pt x="612" y="557"/>
                </a:lnTo>
                <a:lnTo>
                  <a:pt x="623" y="565"/>
                </a:lnTo>
                <a:lnTo>
                  <a:pt x="632" y="572"/>
                </a:lnTo>
                <a:lnTo>
                  <a:pt x="642" y="581"/>
                </a:lnTo>
                <a:lnTo>
                  <a:pt x="650" y="590"/>
                </a:lnTo>
                <a:lnTo>
                  <a:pt x="659" y="600"/>
                </a:lnTo>
                <a:lnTo>
                  <a:pt x="667" y="609"/>
                </a:lnTo>
                <a:lnTo>
                  <a:pt x="675" y="621"/>
                </a:lnTo>
                <a:lnTo>
                  <a:pt x="681" y="632"/>
                </a:lnTo>
                <a:lnTo>
                  <a:pt x="687" y="644"/>
                </a:lnTo>
                <a:lnTo>
                  <a:pt x="693" y="657"/>
                </a:lnTo>
                <a:lnTo>
                  <a:pt x="698" y="670"/>
                </a:lnTo>
                <a:lnTo>
                  <a:pt x="701" y="684"/>
                </a:lnTo>
                <a:lnTo>
                  <a:pt x="704" y="699"/>
                </a:lnTo>
                <a:lnTo>
                  <a:pt x="706" y="713"/>
                </a:lnTo>
                <a:lnTo>
                  <a:pt x="707" y="729"/>
                </a:lnTo>
                <a:lnTo>
                  <a:pt x="707" y="746"/>
                </a:lnTo>
                <a:lnTo>
                  <a:pt x="707" y="767"/>
                </a:lnTo>
                <a:lnTo>
                  <a:pt x="705" y="787"/>
                </a:lnTo>
                <a:lnTo>
                  <a:pt x="703" y="807"/>
                </a:lnTo>
                <a:lnTo>
                  <a:pt x="699" y="825"/>
                </a:lnTo>
                <a:lnTo>
                  <a:pt x="695" y="844"/>
                </a:lnTo>
                <a:lnTo>
                  <a:pt x="688" y="862"/>
                </a:lnTo>
                <a:lnTo>
                  <a:pt x="681" y="879"/>
                </a:lnTo>
                <a:lnTo>
                  <a:pt x="672" y="896"/>
                </a:lnTo>
                <a:lnTo>
                  <a:pt x="664" y="913"/>
                </a:lnTo>
                <a:lnTo>
                  <a:pt x="653" y="929"/>
                </a:lnTo>
                <a:lnTo>
                  <a:pt x="642" y="944"/>
                </a:lnTo>
                <a:lnTo>
                  <a:pt x="629" y="959"/>
                </a:lnTo>
                <a:lnTo>
                  <a:pt x="615" y="973"/>
                </a:lnTo>
                <a:lnTo>
                  <a:pt x="599" y="987"/>
                </a:lnTo>
                <a:lnTo>
                  <a:pt x="583" y="1000"/>
                </a:lnTo>
                <a:lnTo>
                  <a:pt x="566" y="1013"/>
                </a:lnTo>
                <a:lnTo>
                  <a:pt x="556" y="1019"/>
                </a:lnTo>
                <a:lnTo>
                  <a:pt x="545" y="1025"/>
                </a:lnTo>
                <a:lnTo>
                  <a:pt x="534" y="1032"/>
                </a:lnTo>
                <a:lnTo>
                  <a:pt x="522" y="1037"/>
                </a:lnTo>
                <a:lnTo>
                  <a:pt x="497" y="1047"/>
                </a:lnTo>
                <a:lnTo>
                  <a:pt x="470" y="1055"/>
                </a:lnTo>
                <a:lnTo>
                  <a:pt x="444" y="1062"/>
                </a:lnTo>
                <a:lnTo>
                  <a:pt x="417" y="1066"/>
                </a:lnTo>
                <a:lnTo>
                  <a:pt x="390" y="1070"/>
                </a:lnTo>
                <a:lnTo>
                  <a:pt x="361" y="1073"/>
                </a:lnTo>
                <a:lnTo>
                  <a:pt x="234" y="1075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1184978" y="565960"/>
            <a:ext cx="104377" cy="99195"/>
          </a:xfrm>
          <a:custGeom>
            <a:avLst/>
            <a:gdLst/>
            <a:ahLst/>
            <a:cxnLst>
              <a:cxn ang="0">
                <a:pos x="91" y="887"/>
              </a:cxn>
              <a:cxn ang="0">
                <a:pos x="31" y="764"/>
              </a:cxn>
              <a:cxn ang="0">
                <a:pos x="2" y="626"/>
              </a:cxn>
              <a:cxn ang="0">
                <a:pos x="5" y="471"/>
              </a:cxn>
              <a:cxn ang="0">
                <a:pos x="43" y="332"/>
              </a:cxn>
              <a:cxn ang="0">
                <a:pos x="113" y="213"/>
              </a:cxn>
              <a:cxn ang="0">
                <a:pos x="210" y="118"/>
              </a:cxn>
              <a:cxn ang="0">
                <a:pos x="327" y="51"/>
              </a:cxn>
              <a:cxn ang="0">
                <a:pos x="464" y="9"/>
              </a:cxn>
              <a:cxn ang="0">
                <a:pos x="611" y="1"/>
              </a:cxn>
              <a:cxn ang="0">
                <a:pos x="751" y="18"/>
              </a:cxn>
              <a:cxn ang="0">
                <a:pos x="882" y="61"/>
              </a:cxn>
              <a:cxn ang="0">
                <a:pos x="998" y="130"/>
              </a:cxn>
              <a:cxn ang="0">
                <a:pos x="1089" y="227"/>
              </a:cxn>
              <a:cxn ang="0">
                <a:pos x="1153" y="353"/>
              </a:cxn>
              <a:cxn ang="0">
                <a:pos x="1180" y="506"/>
              </a:cxn>
              <a:cxn ang="0">
                <a:pos x="1176" y="623"/>
              </a:cxn>
              <a:cxn ang="0">
                <a:pos x="1156" y="719"/>
              </a:cxn>
              <a:cxn ang="0">
                <a:pos x="1122" y="810"/>
              </a:cxn>
              <a:cxn ang="0">
                <a:pos x="1073" y="891"/>
              </a:cxn>
              <a:cxn ang="0">
                <a:pos x="1013" y="961"/>
              </a:cxn>
              <a:cxn ang="0">
                <a:pos x="940" y="1020"/>
              </a:cxn>
              <a:cxn ang="0">
                <a:pos x="855" y="1065"/>
              </a:cxn>
              <a:cxn ang="0">
                <a:pos x="763" y="1098"/>
              </a:cxn>
              <a:cxn ang="0">
                <a:pos x="664" y="1117"/>
              </a:cxn>
              <a:cxn ang="0">
                <a:pos x="549" y="1121"/>
              </a:cxn>
              <a:cxn ang="0">
                <a:pos x="399" y="1099"/>
              </a:cxn>
              <a:cxn ang="0">
                <a:pos x="267" y="1048"/>
              </a:cxn>
              <a:cxn ang="0">
                <a:pos x="159" y="969"/>
              </a:cxn>
              <a:cxn ang="0">
                <a:pos x="344" y="998"/>
              </a:cxn>
              <a:cxn ang="0">
                <a:pos x="439" y="1045"/>
              </a:cxn>
              <a:cxn ang="0">
                <a:pos x="542" y="1068"/>
              </a:cxn>
              <a:cxn ang="0">
                <a:pos x="665" y="1063"/>
              </a:cxn>
              <a:cxn ang="0">
                <a:pos x="781" y="1021"/>
              </a:cxn>
              <a:cxn ang="0">
                <a:pos x="874" y="950"/>
              </a:cxn>
              <a:cxn ang="0">
                <a:pos x="943" y="855"/>
              </a:cxn>
              <a:cxn ang="0">
                <a:pos x="992" y="746"/>
              </a:cxn>
              <a:cxn ang="0">
                <a:pos x="1019" y="633"/>
              </a:cxn>
              <a:cxn ang="0">
                <a:pos x="1025" y="514"/>
              </a:cxn>
              <a:cxn ang="0">
                <a:pos x="1006" y="366"/>
              </a:cxn>
              <a:cxn ang="0">
                <a:pos x="945" y="229"/>
              </a:cxn>
              <a:cxn ang="0">
                <a:pos x="885" y="160"/>
              </a:cxn>
              <a:cxn ang="0">
                <a:pos x="824" y="114"/>
              </a:cxn>
              <a:cxn ang="0">
                <a:pos x="753" y="80"/>
              </a:cxn>
              <a:cxn ang="0">
                <a:pos x="644" y="55"/>
              </a:cxn>
              <a:cxn ang="0">
                <a:pos x="549" y="55"/>
              </a:cxn>
              <a:cxn ang="0">
                <a:pos x="434" y="80"/>
              </a:cxn>
              <a:cxn ang="0">
                <a:pos x="337" y="136"/>
              </a:cxn>
              <a:cxn ang="0">
                <a:pos x="258" y="214"/>
              </a:cxn>
              <a:cxn ang="0">
                <a:pos x="201" y="318"/>
              </a:cxn>
              <a:cxn ang="0">
                <a:pos x="166" y="442"/>
              </a:cxn>
              <a:cxn ang="0">
                <a:pos x="155" y="583"/>
              </a:cxn>
              <a:cxn ang="0">
                <a:pos x="166" y="716"/>
              </a:cxn>
              <a:cxn ang="0">
                <a:pos x="204" y="831"/>
              </a:cxn>
              <a:cxn ang="0">
                <a:pos x="264" y="925"/>
              </a:cxn>
            </a:cxnLst>
            <a:rect l="0" t="0" r="r" b="b"/>
            <a:pathLst>
              <a:path w="1181" h="1122">
                <a:moveTo>
                  <a:pt x="159" y="969"/>
                </a:moveTo>
                <a:lnTo>
                  <a:pt x="140" y="950"/>
                </a:lnTo>
                <a:lnTo>
                  <a:pt x="123" y="931"/>
                </a:lnTo>
                <a:lnTo>
                  <a:pt x="106" y="909"/>
                </a:lnTo>
                <a:lnTo>
                  <a:pt x="91" y="887"/>
                </a:lnTo>
                <a:lnTo>
                  <a:pt x="76" y="865"/>
                </a:lnTo>
                <a:lnTo>
                  <a:pt x="64" y="840"/>
                </a:lnTo>
                <a:lnTo>
                  <a:pt x="52" y="816"/>
                </a:lnTo>
                <a:lnTo>
                  <a:pt x="40" y="790"/>
                </a:lnTo>
                <a:lnTo>
                  <a:pt x="31" y="764"/>
                </a:lnTo>
                <a:lnTo>
                  <a:pt x="23" y="737"/>
                </a:lnTo>
                <a:lnTo>
                  <a:pt x="16" y="710"/>
                </a:lnTo>
                <a:lnTo>
                  <a:pt x="11" y="683"/>
                </a:lnTo>
                <a:lnTo>
                  <a:pt x="5" y="655"/>
                </a:lnTo>
                <a:lnTo>
                  <a:pt x="2" y="626"/>
                </a:lnTo>
                <a:lnTo>
                  <a:pt x="0" y="595"/>
                </a:lnTo>
                <a:lnTo>
                  <a:pt x="0" y="563"/>
                </a:lnTo>
                <a:lnTo>
                  <a:pt x="0" y="533"/>
                </a:lnTo>
                <a:lnTo>
                  <a:pt x="2" y="502"/>
                </a:lnTo>
                <a:lnTo>
                  <a:pt x="5" y="471"/>
                </a:lnTo>
                <a:lnTo>
                  <a:pt x="11" y="442"/>
                </a:lnTo>
                <a:lnTo>
                  <a:pt x="16" y="414"/>
                </a:lnTo>
                <a:lnTo>
                  <a:pt x="24" y="386"/>
                </a:lnTo>
                <a:lnTo>
                  <a:pt x="33" y="359"/>
                </a:lnTo>
                <a:lnTo>
                  <a:pt x="43" y="332"/>
                </a:lnTo>
                <a:lnTo>
                  <a:pt x="55" y="307"/>
                </a:lnTo>
                <a:lnTo>
                  <a:pt x="68" y="281"/>
                </a:lnTo>
                <a:lnTo>
                  <a:pt x="82" y="258"/>
                </a:lnTo>
                <a:lnTo>
                  <a:pt x="97" y="234"/>
                </a:lnTo>
                <a:lnTo>
                  <a:pt x="113" y="213"/>
                </a:lnTo>
                <a:lnTo>
                  <a:pt x="130" y="192"/>
                </a:lnTo>
                <a:lnTo>
                  <a:pt x="149" y="172"/>
                </a:lnTo>
                <a:lnTo>
                  <a:pt x="169" y="152"/>
                </a:lnTo>
                <a:lnTo>
                  <a:pt x="190" y="135"/>
                </a:lnTo>
                <a:lnTo>
                  <a:pt x="210" y="118"/>
                </a:lnTo>
                <a:lnTo>
                  <a:pt x="232" y="103"/>
                </a:lnTo>
                <a:lnTo>
                  <a:pt x="254" y="88"/>
                </a:lnTo>
                <a:lnTo>
                  <a:pt x="279" y="74"/>
                </a:lnTo>
                <a:lnTo>
                  <a:pt x="303" y="62"/>
                </a:lnTo>
                <a:lnTo>
                  <a:pt x="327" y="51"/>
                </a:lnTo>
                <a:lnTo>
                  <a:pt x="354" y="40"/>
                </a:lnTo>
                <a:lnTo>
                  <a:pt x="380" y="31"/>
                </a:lnTo>
                <a:lnTo>
                  <a:pt x="408" y="22"/>
                </a:lnTo>
                <a:lnTo>
                  <a:pt x="435" y="16"/>
                </a:lnTo>
                <a:lnTo>
                  <a:pt x="464" y="9"/>
                </a:lnTo>
                <a:lnTo>
                  <a:pt x="493" y="5"/>
                </a:lnTo>
                <a:lnTo>
                  <a:pt x="522" y="2"/>
                </a:lnTo>
                <a:lnTo>
                  <a:pt x="552" y="1"/>
                </a:lnTo>
                <a:lnTo>
                  <a:pt x="583" y="0"/>
                </a:lnTo>
                <a:lnTo>
                  <a:pt x="611" y="1"/>
                </a:lnTo>
                <a:lnTo>
                  <a:pt x="640" y="2"/>
                </a:lnTo>
                <a:lnTo>
                  <a:pt x="668" y="4"/>
                </a:lnTo>
                <a:lnTo>
                  <a:pt x="696" y="8"/>
                </a:lnTo>
                <a:lnTo>
                  <a:pt x="724" y="13"/>
                </a:lnTo>
                <a:lnTo>
                  <a:pt x="751" y="18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7" y="51"/>
                </a:lnTo>
                <a:lnTo>
                  <a:pt x="882" y="61"/>
                </a:lnTo>
                <a:lnTo>
                  <a:pt x="907" y="73"/>
                </a:lnTo>
                <a:lnTo>
                  <a:pt x="931" y="86"/>
                </a:lnTo>
                <a:lnTo>
                  <a:pt x="953" y="100"/>
                </a:lnTo>
                <a:lnTo>
                  <a:pt x="976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7" y="165"/>
                </a:lnTo>
                <a:lnTo>
                  <a:pt x="1055" y="186"/>
                </a:lnTo>
                <a:lnTo>
                  <a:pt x="1072" y="206"/>
                </a:lnTo>
                <a:lnTo>
                  <a:pt x="1089" y="227"/>
                </a:lnTo>
                <a:lnTo>
                  <a:pt x="1104" y="250"/>
                </a:lnTo>
                <a:lnTo>
                  <a:pt x="1118" y="274"/>
                </a:lnTo>
                <a:lnTo>
                  <a:pt x="1131" y="299"/>
                </a:lnTo>
                <a:lnTo>
                  <a:pt x="1143" y="326"/>
                </a:lnTo>
                <a:lnTo>
                  <a:pt x="1153" y="353"/>
                </a:lnTo>
                <a:lnTo>
                  <a:pt x="1161" y="381"/>
                </a:lnTo>
                <a:lnTo>
                  <a:pt x="1168" y="411"/>
                </a:lnTo>
                <a:lnTo>
                  <a:pt x="1174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0" y="662"/>
                </a:lnTo>
                <a:lnTo>
                  <a:pt x="1166" y="682"/>
                </a:lnTo>
                <a:lnTo>
                  <a:pt x="1161" y="701"/>
                </a:lnTo>
                <a:lnTo>
                  <a:pt x="1156" y="719"/>
                </a:lnTo>
                <a:lnTo>
                  <a:pt x="1150" y="739"/>
                </a:lnTo>
                <a:lnTo>
                  <a:pt x="1144" y="757"/>
                </a:lnTo>
                <a:lnTo>
                  <a:pt x="1137" y="775"/>
                </a:lnTo>
                <a:lnTo>
                  <a:pt x="1129" y="793"/>
                </a:lnTo>
                <a:lnTo>
                  <a:pt x="1122" y="810"/>
                </a:lnTo>
                <a:lnTo>
                  <a:pt x="1112" y="827"/>
                </a:lnTo>
                <a:lnTo>
                  <a:pt x="1104" y="844"/>
                </a:lnTo>
                <a:lnTo>
                  <a:pt x="1094" y="860"/>
                </a:lnTo>
                <a:lnTo>
                  <a:pt x="1084" y="875"/>
                </a:lnTo>
                <a:lnTo>
                  <a:pt x="1073" y="891"/>
                </a:lnTo>
                <a:lnTo>
                  <a:pt x="1063" y="906"/>
                </a:lnTo>
                <a:lnTo>
                  <a:pt x="1051" y="921"/>
                </a:lnTo>
                <a:lnTo>
                  <a:pt x="1038" y="935"/>
                </a:lnTo>
                <a:lnTo>
                  <a:pt x="1025" y="948"/>
                </a:lnTo>
                <a:lnTo>
                  <a:pt x="1013" y="961"/>
                </a:lnTo>
                <a:lnTo>
                  <a:pt x="999" y="974"/>
                </a:lnTo>
                <a:lnTo>
                  <a:pt x="985" y="986"/>
                </a:lnTo>
                <a:lnTo>
                  <a:pt x="970" y="998"/>
                </a:lnTo>
                <a:lnTo>
                  <a:pt x="956" y="1009"/>
                </a:lnTo>
                <a:lnTo>
                  <a:pt x="940" y="1020"/>
                </a:lnTo>
                <a:lnTo>
                  <a:pt x="924" y="1029"/>
                </a:lnTo>
                <a:lnTo>
                  <a:pt x="907" y="1040"/>
                </a:lnTo>
                <a:lnTo>
                  <a:pt x="890" y="1048"/>
                </a:lnTo>
                <a:lnTo>
                  <a:pt x="873" y="1058"/>
                </a:lnTo>
                <a:lnTo>
                  <a:pt x="855" y="1065"/>
                </a:lnTo>
                <a:lnTo>
                  <a:pt x="837" y="1074"/>
                </a:lnTo>
                <a:lnTo>
                  <a:pt x="819" y="1080"/>
                </a:lnTo>
                <a:lnTo>
                  <a:pt x="801" y="1088"/>
                </a:lnTo>
                <a:lnTo>
                  <a:pt x="782" y="1093"/>
                </a:lnTo>
                <a:lnTo>
                  <a:pt x="763" y="1098"/>
                </a:lnTo>
                <a:lnTo>
                  <a:pt x="744" y="1104"/>
                </a:lnTo>
                <a:lnTo>
                  <a:pt x="725" y="1108"/>
                </a:lnTo>
                <a:lnTo>
                  <a:pt x="704" y="1111"/>
                </a:lnTo>
                <a:lnTo>
                  <a:pt x="684" y="1114"/>
                </a:lnTo>
                <a:lnTo>
                  <a:pt x="664" y="1117"/>
                </a:lnTo>
                <a:lnTo>
                  <a:pt x="644" y="1120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1"/>
                </a:lnTo>
                <a:lnTo>
                  <a:pt x="517" y="1120"/>
                </a:lnTo>
                <a:lnTo>
                  <a:pt x="486" y="1116"/>
                </a:lnTo>
                <a:lnTo>
                  <a:pt x="457" y="1112"/>
                </a:lnTo>
                <a:lnTo>
                  <a:pt x="428" y="1107"/>
                </a:lnTo>
                <a:lnTo>
                  <a:pt x="399" y="1099"/>
                </a:lnTo>
                <a:lnTo>
                  <a:pt x="371" y="1092"/>
                </a:lnTo>
                <a:lnTo>
                  <a:pt x="344" y="1084"/>
                </a:lnTo>
                <a:lnTo>
                  <a:pt x="317" y="1073"/>
                </a:lnTo>
                <a:lnTo>
                  <a:pt x="291" y="1061"/>
                </a:lnTo>
                <a:lnTo>
                  <a:pt x="267" y="1048"/>
                </a:lnTo>
                <a:lnTo>
                  <a:pt x="244" y="1035"/>
                </a:lnTo>
                <a:lnTo>
                  <a:pt x="221" y="1020"/>
                </a:lnTo>
                <a:lnTo>
                  <a:pt x="199" y="1004"/>
                </a:lnTo>
                <a:lnTo>
                  <a:pt x="178" y="987"/>
                </a:lnTo>
                <a:lnTo>
                  <a:pt x="159" y="969"/>
                </a:lnTo>
                <a:close/>
                <a:moveTo>
                  <a:pt x="279" y="942"/>
                </a:moveTo>
                <a:lnTo>
                  <a:pt x="294" y="957"/>
                </a:lnTo>
                <a:lnTo>
                  <a:pt x="310" y="972"/>
                </a:lnTo>
                <a:lnTo>
                  <a:pt x="327" y="985"/>
                </a:lnTo>
                <a:lnTo>
                  <a:pt x="344" y="998"/>
                </a:lnTo>
                <a:lnTo>
                  <a:pt x="362" y="1009"/>
                </a:lnTo>
                <a:lnTo>
                  <a:pt x="380" y="1020"/>
                </a:lnTo>
                <a:lnTo>
                  <a:pt x="398" y="1029"/>
                </a:lnTo>
                <a:lnTo>
                  <a:pt x="418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2" y="1068"/>
                </a:lnTo>
                <a:lnTo>
                  <a:pt x="564" y="1069"/>
                </a:lnTo>
                <a:lnTo>
                  <a:pt x="586" y="1070"/>
                </a:lnTo>
                <a:lnTo>
                  <a:pt x="613" y="1069"/>
                </a:lnTo>
                <a:lnTo>
                  <a:pt x="640" y="1067"/>
                </a:lnTo>
                <a:lnTo>
                  <a:pt x="665" y="1063"/>
                </a:lnTo>
                <a:lnTo>
                  <a:pt x="690" y="1058"/>
                </a:lnTo>
                <a:lnTo>
                  <a:pt x="714" y="1051"/>
                </a:lnTo>
                <a:lnTo>
                  <a:pt x="737" y="1042"/>
                </a:lnTo>
                <a:lnTo>
                  <a:pt x="760" y="1033"/>
                </a:lnTo>
                <a:lnTo>
                  <a:pt x="781" y="1021"/>
                </a:lnTo>
                <a:lnTo>
                  <a:pt x="801" y="1009"/>
                </a:lnTo>
                <a:lnTo>
                  <a:pt x="821" y="995"/>
                </a:lnTo>
                <a:lnTo>
                  <a:pt x="839" y="981"/>
                </a:lnTo>
                <a:lnTo>
                  <a:pt x="857" y="966"/>
                </a:lnTo>
                <a:lnTo>
                  <a:pt x="874" y="950"/>
                </a:lnTo>
                <a:lnTo>
                  <a:pt x="890" y="933"/>
                </a:lnTo>
                <a:lnTo>
                  <a:pt x="904" y="915"/>
                </a:lnTo>
                <a:lnTo>
                  <a:pt x="917" y="896"/>
                </a:lnTo>
                <a:lnTo>
                  <a:pt x="931" y="875"/>
                </a:lnTo>
                <a:lnTo>
                  <a:pt x="943" y="855"/>
                </a:lnTo>
                <a:lnTo>
                  <a:pt x="954" y="834"/>
                </a:lnTo>
                <a:lnTo>
                  <a:pt x="965" y="813"/>
                </a:lnTo>
                <a:lnTo>
                  <a:pt x="975" y="792"/>
                </a:lnTo>
                <a:lnTo>
                  <a:pt x="984" y="769"/>
                </a:lnTo>
                <a:lnTo>
                  <a:pt x="992" y="746"/>
                </a:lnTo>
                <a:lnTo>
                  <a:pt x="999" y="723"/>
                </a:lnTo>
                <a:lnTo>
                  <a:pt x="1005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2" y="612"/>
                </a:lnTo>
                <a:lnTo>
                  <a:pt x="1024" y="592"/>
                </a:lnTo>
                <a:lnTo>
                  <a:pt x="1025" y="572"/>
                </a:lnTo>
                <a:lnTo>
                  <a:pt x="1025" y="552"/>
                </a:lnTo>
                <a:lnTo>
                  <a:pt x="1025" y="514"/>
                </a:lnTo>
                <a:lnTo>
                  <a:pt x="1024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3" y="393"/>
                </a:lnTo>
                <a:lnTo>
                  <a:pt x="1006" y="366"/>
                </a:lnTo>
                <a:lnTo>
                  <a:pt x="998" y="337"/>
                </a:lnTo>
                <a:lnTo>
                  <a:pt x="988" y="310"/>
                </a:lnTo>
                <a:lnTo>
                  <a:pt x="976" y="282"/>
                </a:lnTo>
                <a:lnTo>
                  <a:pt x="961" y="256"/>
                </a:lnTo>
                <a:lnTo>
                  <a:pt x="945" y="229"/>
                </a:lnTo>
                <a:lnTo>
                  <a:pt x="926" y="204"/>
                </a:lnTo>
                <a:lnTo>
                  <a:pt x="916" y="192"/>
                </a:lnTo>
                <a:lnTo>
                  <a:pt x="907" y="181"/>
                </a:lnTo>
                <a:lnTo>
                  <a:pt x="895" y="170"/>
                </a:lnTo>
                <a:lnTo>
                  <a:pt x="885" y="160"/>
                </a:lnTo>
                <a:lnTo>
                  <a:pt x="873" y="149"/>
                </a:lnTo>
                <a:lnTo>
                  <a:pt x="861" y="140"/>
                </a:lnTo>
                <a:lnTo>
                  <a:pt x="850" y="131"/>
                </a:lnTo>
                <a:lnTo>
                  <a:pt x="837" y="123"/>
                </a:lnTo>
                <a:lnTo>
                  <a:pt x="824" y="114"/>
                </a:lnTo>
                <a:lnTo>
                  <a:pt x="810" y="106"/>
                </a:lnTo>
                <a:lnTo>
                  <a:pt x="797" y="100"/>
                </a:lnTo>
                <a:lnTo>
                  <a:pt x="783" y="92"/>
                </a:lnTo>
                <a:lnTo>
                  <a:pt x="768" y="86"/>
                </a:lnTo>
                <a:lnTo>
                  <a:pt x="753" y="80"/>
                </a:lnTo>
                <a:lnTo>
                  <a:pt x="738" y="75"/>
                </a:lnTo>
                <a:lnTo>
                  <a:pt x="722" y="70"/>
                </a:lnTo>
                <a:lnTo>
                  <a:pt x="691" y="62"/>
                </a:lnTo>
                <a:lnTo>
                  <a:pt x="660" y="57"/>
                </a:lnTo>
                <a:lnTo>
                  <a:pt x="644" y="55"/>
                </a:lnTo>
                <a:lnTo>
                  <a:pt x="629" y="53"/>
                </a:lnTo>
                <a:lnTo>
                  <a:pt x="613" y="53"/>
                </a:lnTo>
                <a:lnTo>
                  <a:pt x="599" y="52"/>
                </a:lnTo>
                <a:lnTo>
                  <a:pt x="573" y="53"/>
                </a:lnTo>
                <a:lnTo>
                  <a:pt x="549" y="55"/>
                </a:lnTo>
                <a:lnTo>
                  <a:pt x="524" y="57"/>
                </a:lnTo>
                <a:lnTo>
                  <a:pt x="501" y="61"/>
                </a:lnTo>
                <a:lnTo>
                  <a:pt x="478" y="67"/>
                </a:lnTo>
                <a:lnTo>
                  <a:pt x="456" y="73"/>
                </a:lnTo>
                <a:lnTo>
                  <a:pt x="434" y="80"/>
                </a:lnTo>
                <a:lnTo>
                  <a:pt x="413" y="90"/>
                </a:lnTo>
                <a:lnTo>
                  <a:pt x="393" y="100"/>
                </a:lnTo>
                <a:lnTo>
                  <a:pt x="373" y="111"/>
                </a:lnTo>
                <a:lnTo>
                  <a:pt x="355" y="123"/>
                </a:lnTo>
                <a:lnTo>
                  <a:pt x="337" y="136"/>
                </a:lnTo>
                <a:lnTo>
                  <a:pt x="319" y="149"/>
                </a:lnTo>
                <a:lnTo>
                  <a:pt x="303" y="164"/>
                </a:lnTo>
                <a:lnTo>
                  <a:pt x="287" y="180"/>
                </a:lnTo>
                <a:lnTo>
                  <a:pt x="272" y="197"/>
                </a:lnTo>
                <a:lnTo>
                  <a:pt x="258" y="214"/>
                </a:lnTo>
                <a:lnTo>
                  <a:pt x="245" y="233"/>
                </a:lnTo>
                <a:lnTo>
                  <a:pt x="233" y="253"/>
                </a:lnTo>
                <a:lnTo>
                  <a:pt x="221" y="274"/>
                </a:lnTo>
                <a:lnTo>
                  <a:pt x="211" y="296"/>
                </a:lnTo>
                <a:lnTo>
                  <a:pt x="201" y="318"/>
                </a:lnTo>
                <a:lnTo>
                  <a:pt x="192" y="342"/>
                </a:lnTo>
                <a:lnTo>
                  <a:pt x="184" y="366"/>
                </a:lnTo>
                <a:lnTo>
                  <a:pt x="177" y="390"/>
                </a:lnTo>
                <a:lnTo>
                  <a:pt x="172" y="416"/>
                </a:lnTo>
                <a:lnTo>
                  <a:pt x="166" y="442"/>
                </a:lnTo>
                <a:lnTo>
                  <a:pt x="162" y="469"/>
                </a:lnTo>
                <a:lnTo>
                  <a:pt x="159" y="497"/>
                </a:lnTo>
                <a:lnTo>
                  <a:pt x="157" y="525"/>
                </a:lnTo>
                <a:lnTo>
                  <a:pt x="155" y="553"/>
                </a:lnTo>
                <a:lnTo>
                  <a:pt x="155" y="583"/>
                </a:lnTo>
                <a:lnTo>
                  <a:pt x="155" y="610"/>
                </a:lnTo>
                <a:lnTo>
                  <a:pt x="157" y="638"/>
                </a:lnTo>
                <a:lnTo>
                  <a:pt x="159" y="664"/>
                </a:lnTo>
                <a:lnTo>
                  <a:pt x="162" y="691"/>
                </a:lnTo>
                <a:lnTo>
                  <a:pt x="166" y="716"/>
                </a:lnTo>
                <a:lnTo>
                  <a:pt x="172" y="741"/>
                </a:lnTo>
                <a:lnTo>
                  <a:pt x="179" y="764"/>
                </a:lnTo>
                <a:lnTo>
                  <a:pt x="186" y="787"/>
                </a:lnTo>
                <a:lnTo>
                  <a:pt x="195" y="810"/>
                </a:lnTo>
                <a:lnTo>
                  <a:pt x="204" y="831"/>
                </a:lnTo>
                <a:lnTo>
                  <a:pt x="214" y="851"/>
                </a:lnTo>
                <a:lnTo>
                  <a:pt x="226" y="871"/>
                </a:lnTo>
                <a:lnTo>
                  <a:pt x="237" y="890"/>
                </a:lnTo>
                <a:lnTo>
                  <a:pt x="250" y="908"/>
                </a:lnTo>
                <a:lnTo>
                  <a:pt x="264" y="925"/>
                </a:lnTo>
                <a:lnTo>
                  <a:pt x="279" y="9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reeform 47"/>
          <p:cNvSpPr>
            <a:spLocks/>
          </p:cNvSpPr>
          <p:nvPr/>
        </p:nvSpPr>
        <p:spPr bwMode="auto">
          <a:xfrm>
            <a:off x="1082114" y="567435"/>
            <a:ext cx="83199" cy="96188"/>
          </a:xfrm>
          <a:custGeom>
            <a:avLst/>
            <a:gdLst/>
            <a:ahLst/>
            <a:cxnLst>
              <a:cxn ang="0">
                <a:pos x="68" y="1075"/>
              </a:cxn>
              <a:cxn ang="0">
                <a:pos x="37" y="1078"/>
              </a:cxn>
              <a:cxn ang="0">
                <a:pos x="0" y="1081"/>
              </a:cxn>
              <a:cxn ang="0">
                <a:pos x="0" y="0"/>
              </a:cxn>
              <a:cxn ang="0">
                <a:pos x="940" y="0"/>
              </a:cxn>
              <a:cxn ang="0">
                <a:pos x="940" y="1081"/>
              </a:cxn>
              <a:cxn ang="0">
                <a:pos x="913" y="1079"/>
              </a:cxn>
              <a:cxn ang="0">
                <a:pos x="901" y="1079"/>
              </a:cxn>
              <a:cxn ang="0">
                <a:pos x="894" y="1078"/>
              </a:cxn>
              <a:cxn ang="0">
                <a:pos x="871" y="1075"/>
              </a:cxn>
              <a:cxn ang="0">
                <a:pos x="847" y="1078"/>
              </a:cxn>
              <a:cxn ang="0">
                <a:pos x="828" y="1079"/>
              </a:cxn>
              <a:cxn ang="0">
                <a:pos x="803" y="1081"/>
              </a:cxn>
              <a:cxn ang="0">
                <a:pos x="803" y="80"/>
              </a:cxn>
              <a:cxn ang="0">
                <a:pos x="787" y="80"/>
              </a:cxn>
              <a:cxn ang="0">
                <a:pos x="771" y="80"/>
              </a:cxn>
              <a:cxn ang="0">
                <a:pos x="752" y="80"/>
              </a:cxn>
              <a:cxn ang="0">
                <a:pos x="732" y="80"/>
              </a:cxn>
              <a:cxn ang="0">
                <a:pos x="710" y="79"/>
              </a:cxn>
              <a:cxn ang="0">
                <a:pos x="687" y="79"/>
              </a:cxn>
              <a:cxn ang="0">
                <a:pos x="662" y="79"/>
              </a:cxn>
              <a:cxn ang="0">
                <a:pos x="635" y="78"/>
              </a:cxn>
              <a:cxn ang="0">
                <a:pos x="609" y="78"/>
              </a:cxn>
              <a:cxn ang="0">
                <a:pos x="583" y="77"/>
              </a:cxn>
              <a:cxn ang="0">
                <a:pos x="560" y="77"/>
              </a:cxn>
              <a:cxn ang="0">
                <a:pos x="539" y="76"/>
              </a:cxn>
              <a:cxn ang="0">
                <a:pos x="520" y="76"/>
              </a:cxn>
              <a:cxn ang="0">
                <a:pos x="502" y="76"/>
              </a:cxn>
              <a:cxn ang="0">
                <a:pos x="486" y="76"/>
              </a:cxn>
              <a:cxn ang="0">
                <a:pos x="471" y="76"/>
              </a:cxn>
              <a:cxn ang="0">
                <a:pos x="457" y="76"/>
              </a:cxn>
              <a:cxn ang="0">
                <a:pos x="441" y="76"/>
              </a:cxn>
              <a:cxn ang="0">
                <a:pos x="423" y="76"/>
              </a:cxn>
              <a:cxn ang="0">
                <a:pos x="403" y="76"/>
              </a:cxn>
              <a:cxn ang="0">
                <a:pos x="382" y="77"/>
              </a:cxn>
              <a:cxn ang="0">
                <a:pos x="358" y="77"/>
              </a:cxn>
              <a:cxn ang="0">
                <a:pos x="333" y="78"/>
              </a:cxn>
              <a:cxn ang="0">
                <a:pos x="306" y="78"/>
              </a:cxn>
              <a:cxn ang="0">
                <a:pos x="279" y="79"/>
              </a:cxn>
              <a:cxn ang="0">
                <a:pos x="255" y="79"/>
              </a:cxn>
              <a:cxn ang="0">
                <a:pos x="232" y="79"/>
              </a:cxn>
              <a:cxn ang="0">
                <a:pos x="209" y="80"/>
              </a:cxn>
              <a:cxn ang="0">
                <a:pos x="189" y="80"/>
              </a:cxn>
              <a:cxn ang="0">
                <a:pos x="170" y="80"/>
              </a:cxn>
              <a:cxn ang="0">
                <a:pos x="153" y="80"/>
              </a:cxn>
              <a:cxn ang="0">
                <a:pos x="138" y="80"/>
              </a:cxn>
              <a:cxn ang="0">
                <a:pos x="138" y="1081"/>
              </a:cxn>
              <a:cxn ang="0">
                <a:pos x="110" y="1079"/>
              </a:cxn>
              <a:cxn ang="0">
                <a:pos x="98" y="1079"/>
              </a:cxn>
              <a:cxn ang="0">
                <a:pos x="91" y="1078"/>
              </a:cxn>
              <a:cxn ang="0">
                <a:pos x="68" y="1075"/>
              </a:cxn>
            </a:cxnLst>
            <a:rect l="0" t="0" r="r" b="b"/>
            <a:pathLst>
              <a:path w="940" h="1081">
                <a:moveTo>
                  <a:pt x="68" y="1075"/>
                </a:move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940" y="0"/>
                </a:lnTo>
                <a:lnTo>
                  <a:pt x="940" y="1081"/>
                </a:lnTo>
                <a:lnTo>
                  <a:pt x="913" y="1079"/>
                </a:lnTo>
                <a:lnTo>
                  <a:pt x="901" y="1079"/>
                </a:lnTo>
                <a:lnTo>
                  <a:pt x="894" y="1078"/>
                </a:lnTo>
                <a:lnTo>
                  <a:pt x="871" y="1075"/>
                </a:lnTo>
                <a:lnTo>
                  <a:pt x="847" y="1078"/>
                </a:lnTo>
                <a:lnTo>
                  <a:pt x="828" y="1079"/>
                </a:lnTo>
                <a:lnTo>
                  <a:pt x="803" y="1081"/>
                </a:lnTo>
                <a:lnTo>
                  <a:pt x="803" y="80"/>
                </a:lnTo>
                <a:lnTo>
                  <a:pt x="787" y="80"/>
                </a:lnTo>
                <a:lnTo>
                  <a:pt x="771" y="80"/>
                </a:lnTo>
                <a:lnTo>
                  <a:pt x="752" y="80"/>
                </a:lnTo>
                <a:lnTo>
                  <a:pt x="732" y="80"/>
                </a:lnTo>
                <a:lnTo>
                  <a:pt x="710" y="79"/>
                </a:lnTo>
                <a:lnTo>
                  <a:pt x="687" y="79"/>
                </a:lnTo>
                <a:lnTo>
                  <a:pt x="662" y="79"/>
                </a:lnTo>
                <a:lnTo>
                  <a:pt x="635" y="78"/>
                </a:lnTo>
                <a:lnTo>
                  <a:pt x="609" y="78"/>
                </a:lnTo>
                <a:lnTo>
                  <a:pt x="583" y="77"/>
                </a:lnTo>
                <a:lnTo>
                  <a:pt x="560" y="77"/>
                </a:lnTo>
                <a:lnTo>
                  <a:pt x="539" y="76"/>
                </a:lnTo>
                <a:lnTo>
                  <a:pt x="520" y="76"/>
                </a:lnTo>
                <a:lnTo>
                  <a:pt x="502" y="76"/>
                </a:lnTo>
                <a:lnTo>
                  <a:pt x="486" y="76"/>
                </a:lnTo>
                <a:lnTo>
                  <a:pt x="471" y="76"/>
                </a:lnTo>
                <a:lnTo>
                  <a:pt x="457" y="76"/>
                </a:lnTo>
                <a:lnTo>
                  <a:pt x="441" y="76"/>
                </a:lnTo>
                <a:lnTo>
                  <a:pt x="423" y="76"/>
                </a:lnTo>
                <a:lnTo>
                  <a:pt x="403" y="76"/>
                </a:lnTo>
                <a:lnTo>
                  <a:pt x="382" y="77"/>
                </a:lnTo>
                <a:lnTo>
                  <a:pt x="358" y="77"/>
                </a:lnTo>
                <a:lnTo>
                  <a:pt x="333" y="78"/>
                </a:lnTo>
                <a:lnTo>
                  <a:pt x="306" y="78"/>
                </a:lnTo>
                <a:lnTo>
                  <a:pt x="279" y="79"/>
                </a:lnTo>
                <a:lnTo>
                  <a:pt x="255" y="79"/>
                </a:lnTo>
                <a:lnTo>
                  <a:pt x="232" y="79"/>
                </a:lnTo>
                <a:lnTo>
                  <a:pt x="209" y="80"/>
                </a:lnTo>
                <a:lnTo>
                  <a:pt x="189" y="80"/>
                </a:lnTo>
                <a:lnTo>
                  <a:pt x="170" y="80"/>
                </a:lnTo>
                <a:lnTo>
                  <a:pt x="153" y="80"/>
                </a:lnTo>
                <a:lnTo>
                  <a:pt x="138" y="80"/>
                </a:lnTo>
                <a:lnTo>
                  <a:pt x="138" y="1081"/>
                </a:lnTo>
                <a:lnTo>
                  <a:pt x="110" y="1079"/>
                </a:lnTo>
                <a:lnTo>
                  <a:pt x="98" y="1079"/>
                </a:lnTo>
                <a:lnTo>
                  <a:pt x="91" y="1078"/>
                </a:lnTo>
                <a:lnTo>
                  <a:pt x="68" y="107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Freeform 48"/>
          <p:cNvSpPr>
            <a:spLocks/>
          </p:cNvSpPr>
          <p:nvPr/>
        </p:nvSpPr>
        <p:spPr bwMode="auto">
          <a:xfrm>
            <a:off x="182039" y="114328"/>
            <a:ext cx="645924" cy="354693"/>
          </a:xfrm>
          <a:custGeom>
            <a:avLst/>
            <a:gdLst/>
            <a:ahLst/>
            <a:cxnLst>
              <a:cxn ang="0">
                <a:pos x="3548" y="3310"/>
              </a:cxn>
              <a:cxn ang="0">
                <a:pos x="5362" y="2567"/>
              </a:cxn>
              <a:cxn ang="0">
                <a:pos x="7273" y="1825"/>
              </a:cxn>
              <a:cxn ang="0">
                <a:pos x="7275" y="1651"/>
              </a:cxn>
              <a:cxn ang="0">
                <a:pos x="7276" y="1487"/>
              </a:cxn>
              <a:cxn ang="0">
                <a:pos x="7277" y="1329"/>
              </a:cxn>
              <a:cxn ang="0">
                <a:pos x="7278" y="1174"/>
              </a:cxn>
              <a:cxn ang="0">
                <a:pos x="7279" y="1016"/>
              </a:cxn>
              <a:cxn ang="0">
                <a:pos x="7280" y="853"/>
              </a:cxn>
              <a:cxn ang="0">
                <a:pos x="7282" y="680"/>
              </a:cxn>
              <a:cxn ang="0">
                <a:pos x="7283" y="495"/>
              </a:cxn>
              <a:cxn ang="0">
                <a:pos x="7281" y="205"/>
              </a:cxn>
              <a:cxn ang="0">
                <a:pos x="7273" y="176"/>
              </a:cxn>
              <a:cxn ang="0">
                <a:pos x="7264" y="150"/>
              </a:cxn>
              <a:cxn ang="0">
                <a:pos x="7251" y="127"/>
              </a:cxn>
              <a:cxn ang="0">
                <a:pos x="7236" y="106"/>
              </a:cxn>
              <a:cxn ang="0">
                <a:pos x="7219" y="88"/>
              </a:cxn>
              <a:cxn ang="0">
                <a:pos x="7200" y="72"/>
              </a:cxn>
              <a:cxn ang="0">
                <a:pos x="7179" y="58"/>
              </a:cxn>
              <a:cxn ang="0">
                <a:pos x="7143" y="40"/>
              </a:cxn>
              <a:cxn ang="0">
                <a:pos x="7090" y="23"/>
              </a:cxn>
              <a:cxn ang="0">
                <a:pos x="7033" y="12"/>
              </a:cxn>
              <a:cxn ang="0">
                <a:pos x="6972" y="3"/>
              </a:cxn>
              <a:cxn ang="0">
                <a:pos x="6474" y="0"/>
              </a:cxn>
              <a:cxn ang="0">
                <a:pos x="6234" y="2"/>
              </a:cxn>
              <a:cxn ang="0">
                <a:pos x="5948" y="3"/>
              </a:cxn>
              <a:cxn ang="0">
                <a:pos x="5622" y="4"/>
              </a:cxn>
              <a:cxn ang="0">
                <a:pos x="5264" y="5"/>
              </a:cxn>
              <a:cxn ang="0">
                <a:pos x="4880" y="5"/>
              </a:cxn>
              <a:cxn ang="0">
                <a:pos x="4478" y="6"/>
              </a:cxn>
              <a:cxn ang="0">
                <a:pos x="4063" y="6"/>
              </a:cxn>
              <a:cxn ang="0">
                <a:pos x="3643" y="6"/>
              </a:cxn>
              <a:cxn ang="0">
                <a:pos x="3430" y="6"/>
              </a:cxn>
              <a:cxn ang="0">
                <a:pos x="3012" y="6"/>
              </a:cxn>
              <a:cxn ang="0">
                <a:pos x="2602" y="6"/>
              </a:cxn>
              <a:cxn ang="0">
                <a:pos x="2208" y="5"/>
              </a:cxn>
              <a:cxn ang="0">
                <a:pos x="1836" y="4"/>
              </a:cxn>
              <a:cxn ang="0">
                <a:pos x="1493" y="3"/>
              </a:cxn>
              <a:cxn ang="0">
                <a:pos x="1186" y="2"/>
              </a:cxn>
              <a:cxn ang="0">
                <a:pos x="923" y="1"/>
              </a:cxn>
              <a:cxn ang="0">
                <a:pos x="343" y="0"/>
              </a:cxn>
              <a:cxn ang="0">
                <a:pos x="281" y="6"/>
              </a:cxn>
              <a:cxn ang="0">
                <a:pos x="220" y="17"/>
              </a:cxn>
              <a:cxn ang="0">
                <a:pos x="165" y="31"/>
              </a:cxn>
              <a:cxn ang="0">
                <a:pos x="115" y="52"/>
              </a:cxn>
              <a:cxn ang="0">
                <a:pos x="93" y="65"/>
              </a:cxn>
              <a:cxn ang="0">
                <a:pos x="72" y="80"/>
              </a:cxn>
              <a:cxn ang="0">
                <a:pos x="54" y="97"/>
              </a:cxn>
              <a:cxn ang="0">
                <a:pos x="38" y="116"/>
              </a:cxn>
              <a:cxn ang="0">
                <a:pos x="24" y="138"/>
              </a:cxn>
              <a:cxn ang="0">
                <a:pos x="14" y="162"/>
              </a:cxn>
              <a:cxn ang="0">
                <a:pos x="5" y="190"/>
              </a:cxn>
              <a:cxn ang="0">
                <a:pos x="0" y="221"/>
              </a:cxn>
              <a:cxn ang="0">
                <a:pos x="2" y="737"/>
              </a:cxn>
              <a:cxn ang="0">
                <a:pos x="5" y="1203"/>
              </a:cxn>
              <a:cxn ang="0">
                <a:pos x="8" y="1648"/>
              </a:cxn>
              <a:cxn ang="0">
                <a:pos x="10" y="2079"/>
              </a:cxn>
              <a:cxn ang="0">
                <a:pos x="12" y="2504"/>
              </a:cxn>
              <a:cxn ang="0">
                <a:pos x="12" y="2926"/>
              </a:cxn>
              <a:cxn ang="0">
                <a:pos x="13" y="3352"/>
              </a:cxn>
              <a:cxn ang="0">
                <a:pos x="12" y="3788"/>
              </a:cxn>
              <a:cxn ang="0">
                <a:pos x="1718" y="4012"/>
              </a:cxn>
            </a:cxnLst>
            <a:rect l="0" t="0" r="r" b="b"/>
            <a:pathLst>
              <a:path w="7283" h="4012">
                <a:moveTo>
                  <a:pt x="1718" y="3310"/>
                </a:moveTo>
                <a:lnTo>
                  <a:pt x="3548" y="3310"/>
                </a:lnTo>
                <a:lnTo>
                  <a:pt x="3548" y="2567"/>
                </a:lnTo>
                <a:lnTo>
                  <a:pt x="5362" y="2567"/>
                </a:lnTo>
                <a:lnTo>
                  <a:pt x="5362" y="1825"/>
                </a:lnTo>
                <a:lnTo>
                  <a:pt x="7273" y="1825"/>
                </a:lnTo>
                <a:lnTo>
                  <a:pt x="7273" y="1737"/>
                </a:lnTo>
                <a:lnTo>
                  <a:pt x="7275" y="1651"/>
                </a:lnTo>
                <a:lnTo>
                  <a:pt x="7275" y="1568"/>
                </a:lnTo>
                <a:lnTo>
                  <a:pt x="7276" y="1487"/>
                </a:lnTo>
                <a:lnTo>
                  <a:pt x="7276" y="1407"/>
                </a:lnTo>
                <a:lnTo>
                  <a:pt x="7277" y="1329"/>
                </a:lnTo>
                <a:lnTo>
                  <a:pt x="7277" y="1251"/>
                </a:lnTo>
                <a:lnTo>
                  <a:pt x="7278" y="1174"/>
                </a:lnTo>
                <a:lnTo>
                  <a:pt x="7278" y="1095"/>
                </a:lnTo>
                <a:lnTo>
                  <a:pt x="7279" y="1016"/>
                </a:lnTo>
                <a:lnTo>
                  <a:pt x="7280" y="935"/>
                </a:lnTo>
                <a:lnTo>
                  <a:pt x="7280" y="853"/>
                </a:lnTo>
                <a:lnTo>
                  <a:pt x="7281" y="768"/>
                </a:lnTo>
                <a:lnTo>
                  <a:pt x="7282" y="680"/>
                </a:lnTo>
                <a:lnTo>
                  <a:pt x="7282" y="590"/>
                </a:lnTo>
                <a:lnTo>
                  <a:pt x="7283" y="495"/>
                </a:lnTo>
                <a:lnTo>
                  <a:pt x="7283" y="221"/>
                </a:lnTo>
                <a:lnTo>
                  <a:pt x="7281" y="205"/>
                </a:lnTo>
                <a:lnTo>
                  <a:pt x="7278" y="190"/>
                </a:lnTo>
                <a:lnTo>
                  <a:pt x="7273" y="176"/>
                </a:lnTo>
                <a:lnTo>
                  <a:pt x="7269" y="162"/>
                </a:lnTo>
                <a:lnTo>
                  <a:pt x="7264" y="150"/>
                </a:lnTo>
                <a:lnTo>
                  <a:pt x="7259" y="138"/>
                </a:lnTo>
                <a:lnTo>
                  <a:pt x="7251" y="127"/>
                </a:lnTo>
                <a:lnTo>
                  <a:pt x="7245" y="116"/>
                </a:lnTo>
                <a:lnTo>
                  <a:pt x="7236" y="106"/>
                </a:lnTo>
                <a:lnTo>
                  <a:pt x="7229" y="97"/>
                </a:lnTo>
                <a:lnTo>
                  <a:pt x="7219" y="88"/>
                </a:lnTo>
                <a:lnTo>
                  <a:pt x="7210" y="80"/>
                </a:lnTo>
                <a:lnTo>
                  <a:pt x="7200" y="72"/>
                </a:lnTo>
                <a:lnTo>
                  <a:pt x="7190" y="65"/>
                </a:lnTo>
                <a:lnTo>
                  <a:pt x="7179" y="58"/>
                </a:lnTo>
                <a:lnTo>
                  <a:pt x="7168" y="52"/>
                </a:lnTo>
                <a:lnTo>
                  <a:pt x="7143" y="40"/>
                </a:lnTo>
                <a:lnTo>
                  <a:pt x="7118" y="31"/>
                </a:lnTo>
                <a:lnTo>
                  <a:pt x="7090" y="23"/>
                </a:lnTo>
                <a:lnTo>
                  <a:pt x="7062" y="17"/>
                </a:lnTo>
                <a:lnTo>
                  <a:pt x="7033" y="12"/>
                </a:lnTo>
                <a:lnTo>
                  <a:pt x="7002" y="6"/>
                </a:lnTo>
                <a:lnTo>
                  <a:pt x="6972" y="3"/>
                </a:lnTo>
                <a:lnTo>
                  <a:pt x="6940" y="0"/>
                </a:lnTo>
                <a:lnTo>
                  <a:pt x="6474" y="0"/>
                </a:lnTo>
                <a:lnTo>
                  <a:pt x="6360" y="1"/>
                </a:lnTo>
                <a:lnTo>
                  <a:pt x="6234" y="2"/>
                </a:lnTo>
                <a:lnTo>
                  <a:pt x="6097" y="2"/>
                </a:lnTo>
                <a:lnTo>
                  <a:pt x="5948" y="3"/>
                </a:lnTo>
                <a:lnTo>
                  <a:pt x="5789" y="3"/>
                </a:lnTo>
                <a:lnTo>
                  <a:pt x="5622" y="4"/>
                </a:lnTo>
                <a:lnTo>
                  <a:pt x="5447" y="4"/>
                </a:lnTo>
                <a:lnTo>
                  <a:pt x="5264" y="5"/>
                </a:lnTo>
                <a:lnTo>
                  <a:pt x="5075" y="5"/>
                </a:lnTo>
                <a:lnTo>
                  <a:pt x="4880" y="5"/>
                </a:lnTo>
                <a:lnTo>
                  <a:pt x="4681" y="6"/>
                </a:lnTo>
                <a:lnTo>
                  <a:pt x="4478" y="6"/>
                </a:lnTo>
                <a:lnTo>
                  <a:pt x="4271" y="6"/>
                </a:lnTo>
                <a:lnTo>
                  <a:pt x="4063" y="6"/>
                </a:lnTo>
                <a:lnTo>
                  <a:pt x="3853" y="6"/>
                </a:lnTo>
                <a:lnTo>
                  <a:pt x="3643" y="6"/>
                </a:lnTo>
                <a:lnTo>
                  <a:pt x="3640" y="6"/>
                </a:lnTo>
                <a:lnTo>
                  <a:pt x="3430" y="6"/>
                </a:lnTo>
                <a:lnTo>
                  <a:pt x="3220" y="6"/>
                </a:lnTo>
                <a:lnTo>
                  <a:pt x="3012" y="6"/>
                </a:lnTo>
                <a:lnTo>
                  <a:pt x="2805" y="6"/>
                </a:lnTo>
                <a:lnTo>
                  <a:pt x="2602" y="6"/>
                </a:lnTo>
                <a:lnTo>
                  <a:pt x="2403" y="5"/>
                </a:lnTo>
                <a:lnTo>
                  <a:pt x="2208" y="5"/>
                </a:lnTo>
                <a:lnTo>
                  <a:pt x="2019" y="5"/>
                </a:lnTo>
                <a:lnTo>
                  <a:pt x="1836" y="4"/>
                </a:lnTo>
                <a:lnTo>
                  <a:pt x="1660" y="4"/>
                </a:lnTo>
                <a:lnTo>
                  <a:pt x="1493" y="3"/>
                </a:lnTo>
                <a:lnTo>
                  <a:pt x="1335" y="3"/>
                </a:lnTo>
                <a:lnTo>
                  <a:pt x="1186" y="2"/>
                </a:lnTo>
                <a:lnTo>
                  <a:pt x="1049" y="2"/>
                </a:lnTo>
                <a:lnTo>
                  <a:pt x="923" y="1"/>
                </a:lnTo>
                <a:lnTo>
                  <a:pt x="808" y="0"/>
                </a:lnTo>
                <a:lnTo>
                  <a:pt x="343" y="0"/>
                </a:lnTo>
                <a:lnTo>
                  <a:pt x="311" y="3"/>
                </a:lnTo>
                <a:lnTo>
                  <a:pt x="281" y="6"/>
                </a:lnTo>
                <a:lnTo>
                  <a:pt x="250" y="12"/>
                </a:lnTo>
                <a:lnTo>
                  <a:pt x="220" y="17"/>
                </a:lnTo>
                <a:lnTo>
                  <a:pt x="193" y="23"/>
                </a:lnTo>
                <a:lnTo>
                  <a:pt x="165" y="31"/>
                </a:lnTo>
                <a:lnTo>
                  <a:pt x="140" y="40"/>
                </a:lnTo>
                <a:lnTo>
                  <a:pt x="115" y="52"/>
                </a:lnTo>
                <a:lnTo>
                  <a:pt x="104" y="58"/>
                </a:lnTo>
                <a:lnTo>
                  <a:pt x="93" y="65"/>
                </a:lnTo>
                <a:lnTo>
                  <a:pt x="83" y="72"/>
                </a:lnTo>
                <a:lnTo>
                  <a:pt x="72" y="80"/>
                </a:lnTo>
                <a:lnTo>
                  <a:pt x="64" y="88"/>
                </a:lnTo>
                <a:lnTo>
                  <a:pt x="54" y="97"/>
                </a:lnTo>
                <a:lnTo>
                  <a:pt x="46" y="106"/>
                </a:lnTo>
                <a:lnTo>
                  <a:pt x="38" y="116"/>
                </a:lnTo>
                <a:lnTo>
                  <a:pt x="31" y="127"/>
                </a:lnTo>
                <a:lnTo>
                  <a:pt x="24" y="138"/>
                </a:lnTo>
                <a:lnTo>
                  <a:pt x="19" y="150"/>
                </a:lnTo>
                <a:lnTo>
                  <a:pt x="14" y="162"/>
                </a:lnTo>
                <a:lnTo>
                  <a:pt x="10" y="176"/>
                </a:lnTo>
                <a:lnTo>
                  <a:pt x="5" y="190"/>
                </a:lnTo>
                <a:lnTo>
                  <a:pt x="2" y="205"/>
                </a:lnTo>
                <a:lnTo>
                  <a:pt x="0" y="221"/>
                </a:lnTo>
                <a:lnTo>
                  <a:pt x="0" y="495"/>
                </a:lnTo>
                <a:lnTo>
                  <a:pt x="2" y="737"/>
                </a:lnTo>
                <a:lnTo>
                  <a:pt x="4" y="972"/>
                </a:lnTo>
                <a:lnTo>
                  <a:pt x="5" y="1203"/>
                </a:lnTo>
                <a:lnTo>
                  <a:pt x="6" y="1428"/>
                </a:lnTo>
                <a:lnTo>
                  <a:pt x="8" y="1648"/>
                </a:lnTo>
                <a:lnTo>
                  <a:pt x="10" y="1865"/>
                </a:lnTo>
                <a:lnTo>
                  <a:pt x="10" y="2079"/>
                </a:lnTo>
                <a:lnTo>
                  <a:pt x="11" y="2293"/>
                </a:lnTo>
                <a:lnTo>
                  <a:pt x="12" y="2504"/>
                </a:lnTo>
                <a:lnTo>
                  <a:pt x="12" y="2715"/>
                </a:lnTo>
                <a:lnTo>
                  <a:pt x="12" y="2926"/>
                </a:lnTo>
                <a:lnTo>
                  <a:pt x="13" y="3139"/>
                </a:lnTo>
                <a:lnTo>
                  <a:pt x="13" y="3352"/>
                </a:lnTo>
                <a:lnTo>
                  <a:pt x="12" y="3569"/>
                </a:lnTo>
                <a:lnTo>
                  <a:pt x="12" y="3788"/>
                </a:lnTo>
                <a:lnTo>
                  <a:pt x="12" y="4012"/>
                </a:lnTo>
                <a:lnTo>
                  <a:pt x="1718" y="4012"/>
                </a:lnTo>
                <a:lnTo>
                  <a:pt x="1718" y="33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Freeform 49"/>
          <p:cNvSpPr>
            <a:spLocks/>
          </p:cNvSpPr>
          <p:nvPr/>
        </p:nvSpPr>
        <p:spPr bwMode="auto">
          <a:xfrm>
            <a:off x="182039" y="345753"/>
            <a:ext cx="645924" cy="536548"/>
          </a:xfrm>
          <a:custGeom>
            <a:avLst/>
            <a:gdLst/>
            <a:ahLst/>
            <a:cxnLst>
              <a:cxn ang="0">
                <a:pos x="3661" y="742"/>
              </a:cxn>
              <a:cxn ang="0">
                <a:pos x="1833" y="2188"/>
              </a:cxn>
              <a:cxn ang="0">
                <a:pos x="5" y="2315"/>
              </a:cxn>
              <a:cxn ang="0">
                <a:pos x="4" y="2517"/>
              </a:cxn>
              <a:cxn ang="0">
                <a:pos x="3" y="2727"/>
              </a:cxn>
              <a:cxn ang="0">
                <a:pos x="2" y="2937"/>
              </a:cxn>
              <a:cxn ang="0">
                <a:pos x="1" y="3144"/>
              </a:cxn>
              <a:cxn ang="0">
                <a:pos x="0" y="3321"/>
              </a:cxn>
              <a:cxn ang="0">
                <a:pos x="4" y="3457"/>
              </a:cxn>
              <a:cxn ang="0">
                <a:pos x="18" y="3597"/>
              </a:cxn>
              <a:cxn ang="0">
                <a:pos x="47" y="3741"/>
              </a:cxn>
              <a:cxn ang="0">
                <a:pos x="97" y="3887"/>
              </a:cxn>
              <a:cxn ang="0">
                <a:pos x="172" y="4038"/>
              </a:cxn>
              <a:cxn ang="0">
                <a:pos x="279" y="4193"/>
              </a:cxn>
              <a:cxn ang="0">
                <a:pos x="423" y="4352"/>
              </a:cxn>
              <a:cxn ang="0">
                <a:pos x="610" y="4515"/>
              </a:cxn>
              <a:cxn ang="0">
                <a:pos x="845" y="4682"/>
              </a:cxn>
              <a:cxn ang="0">
                <a:pos x="1134" y="4854"/>
              </a:cxn>
              <a:cxn ang="0">
                <a:pos x="1530" y="5058"/>
              </a:cxn>
              <a:cxn ang="0">
                <a:pos x="2083" y="5328"/>
              </a:cxn>
              <a:cxn ang="0">
                <a:pos x="2681" y="5615"/>
              </a:cxn>
              <a:cxn ang="0">
                <a:pos x="3212" y="5866"/>
              </a:cxn>
              <a:cxn ang="0">
                <a:pos x="3562" y="6030"/>
              </a:cxn>
              <a:cxn ang="0">
                <a:pos x="3639" y="6066"/>
              </a:cxn>
              <a:cxn ang="0">
                <a:pos x="3641" y="6066"/>
              </a:cxn>
              <a:cxn ang="0">
                <a:pos x="3806" y="5989"/>
              </a:cxn>
              <a:cxn ang="0">
                <a:pos x="4229" y="5789"/>
              </a:cxn>
              <a:cxn ang="0">
                <a:pos x="4795" y="5521"/>
              </a:cxn>
              <a:cxn ang="0">
                <a:pos x="5391" y="5234"/>
              </a:cxn>
              <a:cxn ang="0">
                <a:pos x="5904" y="4980"/>
              </a:cxn>
              <a:cxn ang="0">
                <a:pos x="6248" y="4797"/>
              </a:cxn>
              <a:cxn ang="0">
                <a:pos x="6518" y="4626"/>
              </a:cxn>
              <a:cxn ang="0">
                <a:pos x="6737" y="4460"/>
              </a:cxn>
              <a:cxn ang="0">
                <a:pos x="6908" y="4299"/>
              </a:cxn>
              <a:cxn ang="0">
                <a:pos x="7039" y="4141"/>
              </a:cxn>
              <a:cxn ang="0">
                <a:pos x="7136" y="3988"/>
              </a:cxn>
              <a:cxn ang="0">
                <a:pos x="7203" y="3838"/>
              </a:cxn>
              <a:cxn ang="0">
                <a:pos x="7244" y="3692"/>
              </a:cxn>
              <a:cxn ang="0">
                <a:pos x="7267" y="3549"/>
              </a:cxn>
              <a:cxn ang="0">
                <a:pos x="7277" y="3411"/>
              </a:cxn>
              <a:cxn ang="0">
                <a:pos x="7279" y="3277"/>
              </a:cxn>
              <a:cxn ang="0">
                <a:pos x="7275" y="2644"/>
              </a:cxn>
              <a:cxn ang="0">
                <a:pos x="7271" y="2019"/>
              </a:cxn>
              <a:cxn ang="0">
                <a:pos x="7269" y="1402"/>
              </a:cxn>
              <a:cxn ang="0">
                <a:pos x="7268" y="795"/>
              </a:cxn>
              <a:cxn ang="0">
                <a:pos x="7269" y="197"/>
              </a:cxn>
            </a:cxnLst>
            <a:rect l="0" t="0" r="r" b="b"/>
            <a:pathLst>
              <a:path w="7279" h="6066">
                <a:moveTo>
                  <a:pt x="5491" y="0"/>
                </a:moveTo>
                <a:lnTo>
                  <a:pt x="5491" y="742"/>
                </a:lnTo>
                <a:lnTo>
                  <a:pt x="3661" y="742"/>
                </a:lnTo>
                <a:lnTo>
                  <a:pt x="3661" y="1485"/>
                </a:lnTo>
                <a:lnTo>
                  <a:pt x="1833" y="1485"/>
                </a:lnTo>
                <a:lnTo>
                  <a:pt x="1833" y="2188"/>
                </a:lnTo>
                <a:lnTo>
                  <a:pt x="5" y="2188"/>
                </a:lnTo>
                <a:lnTo>
                  <a:pt x="5" y="2250"/>
                </a:lnTo>
                <a:lnTo>
                  <a:pt x="5" y="2315"/>
                </a:lnTo>
                <a:lnTo>
                  <a:pt x="5" y="2381"/>
                </a:lnTo>
                <a:lnTo>
                  <a:pt x="4" y="2449"/>
                </a:lnTo>
                <a:lnTo>
                  <a:pt x="4" y="2517"/>
                </a:lnTo>
                <a:lnTo>
                  <a:pt x="4" y="2586"/>
                </a:lnTo>
                <a:lnTo>
                  <a:pt x="3" y="2656"/>
                </a:lnTo>
                <a:lnTo>
                  <a:pt x="3" y="2727"/>
                </a:lnTo>
                <a:lnTo>
                  <a:pt x="3" y="2797"/>
                </a:lnTo>
                <a:lnTo>
                  <a:pt x="2" y="2867"/>
                </a:lnTo>
                <a:lnTo>
                  <a:pt x="2" y="2937"/>
                </a:lnTo>
                <a:lnTo>
                  <a:pt x="2" y="3007"/>
                </a:lnTo>
                <a:lnTo>
                  <a:pt x="1" y="3076"/>
                </a:lnTo>
                <a:lnTo>
                  <a:pt x="1" y="3144"/>
                </a:lnTo>
                <a:lnTo>
                  <a:pt x="1" y="3211"/>
                </a:lnTo>
                <a:lnTo>
                  <a:pt x="0" y="3277"/>
                </a:lnTo>
                <a:lnTo>
                  <a:pt x="0" y="3321"/>
                </a:lnTo>
                <a:lnTo>
                  <a:pt x="1" y="3366"/>
                </a:lnTo>
                <a:lnTo>
                  <a:pt x="2" y="3411"/>
                </a:lnTo>
                <a:lnTo>
                  <a:pt x="4" y="3457"/>
                </a:lnTo>
                <a:lnTo>
                  <a:pt x="8" y="3504"/>
                </a:lnTo>
                <a:lnTo>
                  <a:pt x="12" y="3549"/>
                </a:lnTo>
                <a:lnTo>
                  <a:pt x="18" y="3597"/>
                </a:lnTo>
                <a:lnTo>
                  <a:pt x="26" y="3644"/>
                </a:lnTo>
                <a:lnTo>
                  <a:pt x="35" y="3692"/>
                </a:lnTo>
                <a:lnTo>
                  <a:pt x="47" y="3741"/>
                </a:lnTo>
                <a:lnTo>
                  <a:pt x="60" y="3788"/>
                </a:lnTo>
                <a:lnTo>
                  <a:pt x="77" y="3838"/>
                </a:lnTo>
                <a:lnTo>
                  <a:pt x="97" y="3887"/>
                </a:lnTo>
                <a:lnTo>
                  <a:pt x="118" y="3937"/>
                </a:lnTo>
                <a:lnTo>
                  <a:pt x="143" y="3988"/>
                </a:lnTo>
                <a:lnTo>
                  <a:pt x="172" y="4038"/>
                </a:lnTo>
                <a:lnTo>
                  <a:pt x="204" y="4090"/>
                </a:lnTo>
                <a:lnTo>
                  <a:pt x="240" y="4141"/>
                </a:lnTo>
                <a:lnTo>
                  <a:pt x="279" y="4193"/>
                </a:lnTo>
                <a:lnTo>
                  <a:pt x="322" y="4246"/>
                </a:lnTo>
                <a:lnTo>
                  <a:pt x="371" y="4299"/>
                </a:lnTo>
                <a:lnTo>
                  <a:pt x="423" y="4352"/>
                </a:lnTo>
                <a:lnTo>
                  <a:pt x="480" y="4406"/>
                </a:lnTo>
                <a:lnTo>
                  <a:pt x="542" y="4460"/>
                </a:lnTo>
                <a:lnTo>
                  <a:pt x="610" y="4515"/>
                </a:lnTo>
                <a:lnTo>
                  <a:pt x="682" y="4571"/>
                </a:lnTo>
                <a:lnTo>
                  <a:pt x="761" y="4626"/>
                </a:lnTo>
                <a:lnTo>
                  <a:pt x="845" y="4682"/>
                </a:lnTo>
                <a:lnTo>
                  <a:pt x="934" y="4739"/>
                </a:lnTo>
                <a:lnTo>
                  <a:pt x="1031" y="4797"/>
                </a:lnTo>
                <a:lnTo>
                  <a:pt x="1134" y="4854"/>
                </a:lnTo>
                <a:lnTo>
                  <a:pt x="1243" y="4912"/>
                </a:lnTo>
                <a:lnTo>
                  <a:pt x="1375" y="4980"/>
                </a:lnTo>
                <a:lnTo>
                  <a:pt x="1530" y="5058"/>
                </a:lnTo>
                <a:lnTo>
                  <a:pt x="1702" y="5144"/>
                </a:lnTo>
                <a:lnTo>
                  <a:pt x="1888" y="5234"/>
                </a:lnTo>
                <a:lnTo>
                  <a:pt x="2083" y="5328"/>
                </a:lnTo>
                <a:lnTo>
                  <a:pt x="2283" y="5425"/>
                </a:lnTo>
                <a:lnTo>
                  <a:pt x="2483" y="5521"/>
                </a:lnTo>
                <a:lnTo>
                  <a:pt x="2681" y="5615"/>
                </a:lnTo>
                <a:lnTo>
                  <a:pt x="2871" y="5705"/>
                </a:lnTo>
                <a:lnTo>
                  <a:pt x="3050" y="5789"/>
                </a:lnTo>
                <a:lnTo>
                  <a:pt x="3212" y="5866"/>
                </a:lnTo>
                <a:lnTo>
                  <a:pt x="3354" y="5932"/>
                </a:lnTo>
                <a:lnTo>
                  <a:pt x="3472" y="5989"/>
                </a:lnTo>
                <a:lnTo>
                  <a:pt x="3562" y="6030"/>
                </a:lnTo>
                <a:lnTo>
                  <a:pt x="3618" y="6057"/>
                </a:lnTo>
                <a:lnTo>
                  <a:pt x="3638" y="6066"/>
                </a:lnTo>
                <a:lnTo>
                  <a:pt x="3639" y="6066"/>
                </a:lnTo>
                <a:lnTo>
                  <a:pt x="3639" y="6065"/>
                </a:lnTo>
                <a:lnTo>
                  <a:pt x="3640" y="6066"/>
                </a:lnTo>
                <a:lnTo>
                  <a:pt x="3641" y="6066"/>
                </a:lnTo>
                <a:lnTo>
                  <a:pt x="3660" y="6057"/>
                </a:lnTo>
                <a:lnTo>
                  <a:pt x="3717" y="6030"/>
                </a:lnTo>
                <a:lnTo>
                  <a:pt x="3806" y="5989"/>
                </a:lnTo>
                <a:lnTo>
                  <a:pt x="3925" y="5932"/>
                </a:lnTo>
                <a:lnTo>
                  <a:pt x="4067" y="5866"/>
                </a:lnTo>
                <a:lnTo>
                  <a:pt x="4229" y="5789"/>
                </a:lnTo>
                <a:lnTo>
                  <a:pt x="4407" y="5705"/>
                </a:lnTo>
                <a:lnTo>
                  <a:pt x="4598" y="5615"/>
                </a:lnTo>
                <a:lnTo>
                  <a:pt x="4795" y="5521"/>
                </a:lnTo>
                <a:lnTo>
                  <a:pt x="4996" y="5425"/>
                </a:lnTo>
                <a:lnTo>
                  <a:pt x="5196" y="5328"/>
                </a:lnTo>
                <a:lnTo>
                  <a:pt x="5391" y="5234"/>
                </a:lnTo>
                <a:lnTo>
                  <a:pt x="5577" y="5144"/>
                </a:lnTo>
                <a:lnTo>
                  <a:pt x="5749" y="5058"/>
                </a:lnTo>
                <a:lnTo>
                  <a:pt x="5904" y="4980"/>
                </a:lnTo>
                <a:lnTo>
                  <a:pt x="6036" y="4912"/>
                </a:lnTo>
                <a:lnTo>
                  <a:pt x="6145" y="4854"/>
                </a:lnTo>
                <a:lnTo>
                  <a:pt x="6248" y="4797"/>
                </a:lnTo>
                <a:lnTo>
                  <a:pt x="6345" y="4739"/>
                </a:lnTo>
                <a:lnTo>
                  <a:pt x="6435" y="4682"/>
                </a:lnTo>
                <a:lnTo>
                  <a:pt x="6518" y="4626"/>
                </a:lnTo>
                <a:lnTo>
                  <a:pt x="6597" y="4571"/>
                </a:lnTo>
                <a:lnTo>
                  <a:pt x="6669" y="4515"/>
                </a:lnTo>
                <a:lnTo>
                  <a:pt x="6737" y="4460"/>
                </a:lnTo>
                <a:lnTo>
                  <a:pt x="6799" y="4406"/>
                </a:lnTo>
                <a:lnTo>
                  <a:pt x="6856" y="4352"/>
                </a:lnTo>
                <a:lnTo>
                  <a:pt x="6908" y="4299"/>
                </a:lnTo>
                <a:lnTo>
                  <a:pt x="6957" y="4246"/>
                </a:lnTo>
                <a:lnTo>
                  <a:pt x="7000" y="4193"/>
                </a:lnTo>
                <a:lnTo>
                  <a:pt x="7039" y="4141"/>
                </a:lnTo>
                <a:lnTo>
                  <a:pt x="7075" y="4090"/>
                </a:lnTo>
                <a:lnTo>
                  <a:pt x="7107" y="4038"/>
                </a:lnTo>
                <a:lnTo>
                  <a:pt x="7136" y="3988"/>
                </a:lnTo>
                <a:lnTo>
                  <a:pt x="7161" y="3937"/>
                </a:lnTo>
                <a:lnTo>
                  <a:pt x="7182" y="3887"/>
                </a:lnTo>
                <a:lnTo>
                  <a:pt x="7203" y="3838"/>
                </a:lnTo>
                <a:lnTo>
                  <a:pt x="7219" y="3788"/>
                </a:lnTo>
                <a:lnTo>
                  <a:pt x="7232" y="3741"/>
                </a:lnTo>
                <a:lnTo>
                  <a:pt x="7244" y="3692"/>
                </a:lnTo>
                <a:lnTo>
                  <a:pt x="7253" y="3644"/>
                </a:lnTo>
                <a:lnTo>
                  <a:pt x="7261" y="3597"/>
                </a:lnTo>
                <a:lnTo>
                  <a:pt x="7267" y="3549"/>
                </a:lnTo>
                <a:lnTo>
                  <a:pt x="7271" y="3504"/>
                </a:lnTo>
                <a:lnTo>
                  <a:pt x="7275" y="3457"/>
                </a:lnTo>
                <a:lnTo>
                  <a:pt x="7277" y="3411"/>
                </a:lnTo>
                <a:lnTo>
                  <a:pt x="7278" y="3366"/>
                </a:lnTo>
                <a:lnTo>
                  <a:pt x="7279" y="3321"/>
                </a:lnTo>
                <a:lnTo>
                  <a:pt x="7279" y="3277"/>
                </a:lnTo>
                <a:lnTo>
                  <a:pt x="7278" y="3064"/>
                </a:lnTo>
                <a:lnTo>
                  <a:pt x="7276" y="2854"/>
                </a:lnTo>
                <a:lnTo>
                  <a:pt x="7275" y="2644"/>
                </a:lnTo>
                <a:lnTo>
                  <a:pt x="7274" y="2435"/>
                </a:lnTo>
                <a:lnTo>
                  <a:pt x="7273" y="2227"/>
                </a:lnTo>
                <a:lnTo>
                  <a:pt x="7271" y="2019"/>
                </a:lnTo>
                <a:lnTo>
                  <a:pt x="7270" y="1813"/>
                </a:lnTo>
                <a:lnTo>
                  <a:pt x="7270" y="1607"/>
                </a:lnTo>
                <a:lnTo>
                  <a:pt x="7269" y="1402"/>
                </a:lnTo>
                <a:lnTo>
                  <a:pt x="7269" y="1199"/>
                </a:lnTo>
                <a:lnTo>
                  <a:pt x="7269" y="997"/>
                </a:lnTo>
                <a:lnTo>
                  <a:pt x="7268" y="795"/>
                </a:lnTo>
                <a:lnTo>
                  <a:pt x="7268" y="594"/>
                </a:lnTo>
                <a:lnTo>
                  <a:pt x="7268" y="396"/>
                </a:lnTo>
                <a:lnTo>
                  <a:pt x="7269" y="197"/>
                </a:lnTo>
                <a:lnTo>
                  <a:pt x="7269" y="0"/>
                </a:lnTo>
                <a:lnTo>
                  <a:pt x="549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5pPr>
      <a:lvl6pPr marL="609585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6pPr>
      <a:lvl7pPr marL="1219170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7pPr>
      <a:lvl8pPr marL="1828754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8pPr>
      <a:lvl9pPr marL="2438339" algn="l" rtl="0" fontAlgn="base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Optima Cyr"/>
        </a:defRPr>
      </a:lvl9pPr>
    </p:titleStyle>
    <p:bodyStyle>
      <a:lvl1pPr marL="425440" indent="-425440" algn="l" rtl="0" eaLnBrk="0" fontAlgn="base" hangingPunct="0">
        <a:spcBef>
          <a:spcPts val="933"/>
        </a:spcBef>
        <a:spcAft>
          <a:spcPct val="0"/>
        </a:spcAft>
        <a:buClrTx/>
        <a:buSzPct val="100000"/>
        <a:buFont typeface="Calibri" pitchFamily="34" charset="0"/>
        <a:buChar char="–"/>
        <a:defRPr sz="3867">
          <a:solidFill>
            <a:schemeClr val="tx1"/>
          </a:solidFill>
          <a:latin typeface="+mn-lt"/>
          <a:ea typeface="+mn-ea"/>
          <a:cs typeface="+mn-cs"/>
        </a:defRPr>
      </a:lvl1pPr>
      <a:lvl2pPr marL="852996" indent="-364058" algn="l" rtl="0" eaLnBrk="0" fontAlgn="base" hangingPunct="0">
        <a:spcBef>
          <a:spcPts val="733"/>
        </a:spcBef>
        <a:spcAft>
          <a:spcPct val="0"/>
        </a:spcAft>
        <a:buClrTx/>
        <a:buSzPct val="90000"/>
        <a:buFont typeface="Wingdings" pitchFamily="2" charset="2"/>
        <a:buChar char="§"/>
        <a:defRPr sz="3467">
          <a:solidFill>
            <a:schemeClr val="tx1"/>
          </a:solidFill>
          <a:latin typeface="+mn-lt"/>
        </a:defRPr>
      </a:lvl2pPr>
      <a:lvl3pPr marL="1219170" indent="-304792" algn="l" rtl="0" eaLnBrk="0" fontAlgn="base" hangingPunct="0">
        <a:spcBef>
          <a:spcPts val="667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067">
          <a:solidFill>
            <a:schemeClr val="tx1"/>
          </a:solidFill>
          <a:latin typeface="+mn-lt"/>
        </a:defRPr>
      </a:lvl3pPr>
      <a:lvl4pPr marL="1828754" indent="-304792" algn="l" rtl="0" eaLnBrk="0" fontAlgn="base" hangingPunct="0">
        <a:spcBef>
          <a:spcPts val="53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667">
          <a:solidFill>
            <a:schemeClr val="tx1"/>
          </a:solidFill>
          <a:latin typeface="+mn-lt"/>
        </a:defRPr>
      </a:lvl4pPr>
      <a:lvl5pPr marL="2438339" indent="-304792" algn="l" rtl="0" eaLnBrk="0" fontAlgn="base" hangingPunct="0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chemeClr val="tx1"/>
          </a:solidFill>
          <a:latin typeface="+mn-lt"/>
        </a:defRPr>
      </a:lvl5pPr>
      <a:lvl6pPr marL="3047924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6pPr>
      <a:lvl7pPr marL="3657509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7pPr>
      <a:lvl8pPr marL="4267093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8pPr>
      <a:lvl9pPr marL="4876678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667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989138"/>
            <a:ext cx="10871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4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707FC-E258-4A8F-A397-29438717D77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29" y="6248443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68"/>
            <a:ext cx="7112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68"/>
            <a:ext cx="1140460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31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29700-B4DC-4A89-8C9A-07B434AA1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/>
          <a:srcRect b="6694"/>
          <a:stretch>
            <a:fillRect/>
          </a:stretch>
        </p:blipFill>
        <p:spPr bwMode="auto">
          <a:xfrm>
            <a:off x="0" y="43"/>
            <a:ext cx="33125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3" y="44450"/>
            <a:ext cx="69320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7833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1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989138"/>
            <a:ext cx="10871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37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707FC-E258-4A8F-A397-29438717D77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25" y="6248437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62"/>
            <a:ext cx="7112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62"/>
            <a:ext cx="1140460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25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29700-B4DC-4A89-8C9A-07B434AA1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/>
          <a:srcRect b="6694"/>
          <a:stretch>
            <a:fillRect/>
          </a:stretch>
        </p:blipFill>
        <p:spPr bwMode="auto">
          <a:xfrm>
            <a:off x="0" y="37"/>
            <a:ext cx="33125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3" y="44450"/>
            <a:ext cx="69320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7833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989138"/>
            <a:ext cx="10871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27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707FC-E258-4A8F-A397-29438717D77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18" y="6248427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52"/>
            <a:ext cx="7112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52"/>
            <a:ext cx="1140460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15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29700-B4DC-4A89-8C9A-07B434AA1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/>
          <a:srcRect b="6694"/>
          <a:stretch>
            <a:fillRect/>
          </a:stretch>
        </p:blipFill>
        <p:spPr bwMode="auto">
          <a:xfrm>
            <a:off x="0" y="27"/>
            <a:ext cx="33125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3" y="44450"/>
            <a:ext cx="69320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7833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5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989138"/>
            <a:ext cx="10871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1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707FC-E258-4A8F-A397-29438717D77F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22.05.2020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9" y="6248413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38"/>
            <a:ext cx="7112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38"/>
            <a:ext cx="1140460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01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29700-B4DC-4A89-8C9A-07B434AA1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4"/>
          <a:srcRect b="6694"/>
          <a:stretch>
            <a:fillRect/>
          </a:stretch>
        </p:blipFill>
        <p:spPr bwMode="auto">
          <a:xfrm>
            <a:off x="0" y="13"/>
            <a:ext cx="33125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3" y="44450"/>
            <a:ext cx="69320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7833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8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9.docx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11.docx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&amp;ehk=9a24ThHm8KVdvji8pw9Eyw&amp;r=0&amp;pid=OfficeInser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hyperlink" Target="https://ru.wikipedia.org/wiki/%D0%97%D0%BD%D0%B0%D0%BA%D0%B8_%D0%BF%D1%80%D0%B5%D0%B8%D0%BC%D1%83%D1%89%D0%B5%D1%81%D1%82%D0%B2%D0%B5%D0%BD%D0%BD%D0%BE%D0%B3%D0%BE_%D0%BF%D1%80%D0%B0%D0%B2%D0%B0_%D0%BF%D1%80%D0%BE%D0%B5%D0%B7%D0%B4%D0%B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1099800" y="488416"/>
            <a:ext cx="883117" cy="1135713"/>
            <a:chOff x="284285" y="2214194"/>
            <a:chExt cx="1443038" cy="1855787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584319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400457" y="3460674"/>
              <a:ext cx="178290" cy="191337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250025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055020" y="3460674"/>
              <a:ext cx="165290" cy="191337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880444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700296" y="3456958"/>
              <a:ext cx="165290" cy="196910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499719" y="3460674"/>
              <a:ext cx="165290" cy="191337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284285" y="3460674"/>
              <a:ext cx="165290" cy="191337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621463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1487745" y="3945519"/>
              <a:ext cx="104003" cy="115174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1354027" y="3945519"/>
              <a:ext cx="111432" cy="124462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1227738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1138593" y="3945519"/>
              <a:ext cx="85431" cy="115174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1003018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843300" y="3945519"/>
              <a:ext cx="137432" cy="115174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17011" y="3945519"/>
              <a:ext cx="102146" cy="115174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90722" y="3945519"/>
              <a:ext cx="109574" cy="115174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479290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392002" y="3945519"/>
              <a:ext cx="76145" cy="115174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286142" y="3945519"/>
              <a:ext cx="87288" cy="115174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604748" y="3237756"/>
              <a:ext cx="70573" cy="1671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588034" y="3258190"/>
              <a:ext cx="104003" cy="118889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1454316" y="3258190"/>
              <a:ext cx="102146" cy="118889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348456" y="3258190"/>
              <a:ext cx="85431" cy="118889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224024" y="3256333"/>
              <a:ext cx="102146" cy="126320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1134879" y="3258190"/>
              <a:ext cx="74288" cy="118889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1017876" y="3258190"/>
              <a:ext cx="85431" cy="118889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876729" y="3256333"/>
              <a:ext cx="130003" cy="126320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752297" y="3258190"/>
              <a:ext cx="102146" cy="118889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627865" y="3256333"/>
              <a:ext cx="104003" cy="126320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510862" y="3256333"/>
              <a:ext cx="109574" cy="126320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427289" y="3258190"/>
              <a:ext cx="74288" cy="118889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21429" y="3258190"/>
              <a:ext cx="87288" cy="118889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1469173" y="3739320"/>
              <a:ext cx="85431" cy="118889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1346599" y="3739320"/>
              <a:ext cx="104003" cy="118889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1212881" y="3739320"/>
              <a:ext cx="102146" cy="11888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1125593" y="3739320"/>
              <a:ext cx="63145" cy="118889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973303" y="3739320"/>
              <a:ext cx="122575" cy="118889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926873" y="3739320"/>
              <a:ext cx="14858" cy="11888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835871" y="3739320"/>
              <a:ext cx="76145" cy="118889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733725" y="3739320"/>
              <a:ext cx="78002" cy="118889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583293" y="3737463"/>
              <a:ext cx="128146" cy="122605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457004" y="3739320"/>
              <a:ext cx="102146" cy="118889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607436" y="2214194"/>
              <a:ext cx="793021" cy="438404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607436" y="2500271"/>
              <a:ext cx="793021" cy="663179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261119" y="4635529"/>
            <a:ext cx="572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5C73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Богданова Ольга Владимировна, главный администратор РАОП </a:t>
            </a:r>
            <a:endParaRPr lang="ru-RU" sz="2400" b="1" dirty="0">
              <a:solidFill>
                <a:srgbClr val="5C73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1103" y="6480075"/>
            <a:ext cx="561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18.05.2020 год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6957157" y="6444710"/>
            <a:ext cx="4224000" cy="2045"/>
          </a:xfrm>
          <a:prstGeom prst="line">
            <a:avLst/>
          </a:prstGeom>
          <a:ln w="12700">
            <a:solidFill>
              <a:srgbClr val="5C7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63900" y="787024"/>
            <a:ext cx="83109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 атлас образовательных  практик - 2020: итоги  кампании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" y="622536"/>
            <a:ext cx="2728628" cy="2730430"/>
          </a:xfrm>
          <a:prstGeom prst="rect">
            <a:avLst/>
          </a:prstGeom>
        </p:spPr>
      </p:pic>
      <p:sp>
        <p:nvSpPr>
          <p:cNvPr id="2" name="AutoShape 2" descr="Современные технологии не заменят учителей, а упростят им работ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Мы вместе! — Дворец детского творчества"/>
          <p:cNvSpPr>
            <a:spLocks noChangeAspect="1" noChangeArrowheads="1"/>
          </p:cNvSpPr>
          <p:nvPr/>
        </p:nvSpPr>
        <p:spPr bwMode="auto">
          <a:xfrm>
            <a:off x="307975" y="79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5" y="4279568"/>
            <a:ext cx="307074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054" y="0"/>
            <a:ext cx="8358010" cy="1078173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Результаты муниципальной экспертизы (ММС)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b="1" dirty="0" smtClean="0"/>
              <a:t>2019 - 21 ММС, 2020 - 44 ММС</a:t>
            </a:r>
          </a:p>
          <a:p>
            <a:endParaRPr lang="ru-RU" sz="3200" dirty="0" smtClean="0"/>
          </a:p>
          <a:p>
            <a:r>
              <a:rPr lang="ru-RU" sz="3200" dirty="0" smtClean="0"/>
              <a:t>Количество </a:t>
            </a:r>
            <a:r>
              <a:rPr lang="ru-RU" sz="3200" dirty="0"/>
              <a:t>установленных рекомендаций:  </a:t>
            </a:r>
            <a:r>
              <a:rPr lang="ru-RU" sz="3200" dirty="0" smtClean="0"/>
              <a:t>937</a:t>
            </a:r>
            <a:endParaRPr lang="ru-RU" sz="3200" u="sng" dirty="0"/>
          </a:p>
          <a:p>
            <a:r>
              <a:rPr lang="ru-RU" sz="3200" dirty="0"/>
              <a:t>Количество не установленных рекомендаций:  </a:t>
            </a:r>
            <a:r>
              <a:rPr lang="ru-RU" sz="3200" dirty="0" smtClean="0"/>
              <a:t>275</a:t>
            </a:r>
          </a:p>
          <a:p>
            <a:r>
              <a:rPr lang="ru-RU" sz="3200" dirty="0" smtClean="0"/>
              <a:t>Значение экспертизы ММС</a:t>
            </a:r>
            <a:endParaRPr lang="ru-RU" sz="32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200" y="4490112"/>
            <a:ext cx="2782799" cy="236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009" y="122830"/>
            <a:ext cx="8085054" cy="982639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Результаты  технической  экспертизы</a:t>
            </a:r>
            <a:endParaRPr lang="ru-RU" sz="3600" b="1" dirty="0">
              <a:latin typeface="Garamond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7407932"/>
              </p:ext>
            </p:extLst>
          </p:nvPr>
        </p:nvGraphicFramePr>
        <p:xfrm>
          <a:off x="817563" y="1815152"/>
          <a:ext cx="10871200" cy="469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1755" y="2265528"/>
            <a:ext cx="29888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244 (23%)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8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486" y="0"/>
            <a:ext cx="7948577" cy="1219200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Проблемные  места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2019868"/>
            <a:ext cx="10871200" cy="4076131"/>
          </a:xfrm>
        </p:spPr>
        <p:txBody>
          <a:bodyPr/>
          <a:lstStyle/>
          <a:p>
            <a:pPr algn="just"/>
            <a:r>
              <a:rPr lang="ru-RU" dirty="0"/>
              <a:t>как </a:t>
            </a:r>
            <a:r>
              <a:rPr lang="ru-RU" dirty="0" smtClean="0"/>
              <a:t>правило связаны </a:t>
            </a:r>
            <a:r>
              <a:rPr lang="ru-RU" dirty="0"/>
              <a:t>с наличием некорректно работающих ссылок или с наличием ссылок, которые ведут на главную страницу образовательной организации, навигация сайта (поисковая система сайта) не позволяет найти материал, на который указывает ссылка, приведенная в </a:t>
            </a:r>
            <a:r>
              <a:rPr lang="ru-RU" dirty="0" smtClean="0"/>
              <a:t>Заявке;</a:t>
            </a:r>
            <a:endParaRPr lang="ru-RU" dirty="0"/>
          </a:p>
          <a:p>
            <a:pPr algn="just"/>
            <a:r>
              <a:rPr lang="ru-RU" dirty="0"/>
              <a:t>н</a:t>
            </a:r>
            <a:r>
              <a:rPr lang="ru-RU" dirty="0" smtClean="0"/>
              <a:t>екачественная экспертиза ММС (несмотря </a:t>
            </a:r>
            <a:r>
              <a:rPr lang="ru-RU" dirty="0"/>
              <a:t>на наличие </a:t>
            </a:r>
            <a:r>
              <a:rPr lang="ru-RU" dirty="0" smtClean="0"/>
              <a:t>рекомендаций часть практик отклонена)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826" y="228600"/>
            <a:ext cx="8194237" cy="835925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Рекомендации для ММС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2183642"/>
            <a:ext cx="10871200" cy="3912357"/>
          </a:xfrm>
        </p:spPr>
        <p:txBody>
          <a:bodyPr/>
          <a:lstStyle/>
          <a:p>
            <a:pPr lvl="0" algn="just"/>
            <a:r>
              <a:rPr lang="ru-RU" dirty="0" smtClean="0"/>
              <a:t>сопровождать </a:t>
            </a:r>
            <a:r>
              <a:rPr lang="ru-RU" dirty="0"/>
              <a:t>практику, которую ММС рекомендует к включению в РАОП, не только на этапе подготовки материалов, но и на этапе размещения Заявки; это должно способствовать уменьшению отклонения заявок на этапе технической экспертизы</a:t>
            </a:r>
          </a:p>
          <a:p>
            <a:endParaRPr lang="ru-RU" dirty="0"/>
          </a:p>
        </p:txBody>
      </p:sp>
      <p:pic>
        <p:nvPicPr>
          <p:cNvPr id="1026" name="Picture 2" descr="C:\Users\Владимир\Desktop\2020\Картинки\Нота Бе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35" y="4551955"/>
            <a:ext cx="3002780" cy="18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701" y="0"/>
            <a:ext cx="8344363" cy="1219200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Содержательная экспертиза </a:t>
            </a:r>
            <a:br>
              <a:rPr lang="ru-RU" b="1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РАОП -2020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2101755"/>
            <a:ext cx="10871200" cy="3994244"/>
          </a:xfrm>
        </p:spPr>
        <p:txBody>
          <a:bodyPr/>
          <a:lstStyle/>
          <a:p>
            <a:r>
              <a:rPr lang="ru-RU" dirty="0"/>
              <a:t>Количество экспертов содержательной экспертизы: 102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практик назначенных на содержательную экспертизу: </a:t>
            </a:r>
            <a:r>
              <a:rPr lang="ru-RU" dirty="0" smtClean="0"/>
              <a:t>1056</a:t>
            </a:r>
          </a:p>
          <a:p>
            <a:r>
              <a:rPr lang="ru-RU" dirty="0"/>
              <a:t>Количество дополнительно проведенных экспертиз: </a:t>
            </a:r>
            <a:r>
              <a:rPr lang="ru-RU" dirty="0" smtClean="0"/>
              <a:t>175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5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6" y="136478"/>
            <a:ext cx="8071407" cy="1082722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Общие итоги РАОП-2020</a:t>
            </a:r>
            <a:endParaRPr lang="ru-RU" b="1" dirty="0"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1095255"/>
              </p:ext>
            </p:extLst>
          </p:nvPr>
        </p:nvGraphicFramePr>
        <p:xfrm>
          <a:off x="817562" y="1600200"/>
          <a:ext cx="11055989" cy="490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72753" y="3835021"/>
            <a:ext cx="1282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45%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8" y="0"/>
            <a:ext cx="8207885" cy="1091821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Результаты содержательной экспертизы</a:t>
            </a:r>
            <a:endParaRPr lang="ru-RU" b="1" dirty="0"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1309012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644" y="0"/>
            <a:ext cx="8303419" cy="1091821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Уровень практик, включенных в РАОП -2020 (516 практик)</a:t>
            </a:r>
            <a:endParaRPr lang="ru-RU" b="1" dirty="0"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2022742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7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166" y="0"/>
            <a:ext cx="8943833" cy="111911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Соотношение заявленных и включенных практик по направлениям</a:t>
            </a:r>
            <a:endParaRPr lang="ru-RU" sz="3600" b="1" dirty="0"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0682204"/>
              </p:ext>
            </p:extLst>
          </p:nvPr>
        </p:nvGraphicFramePr>
        <p:xfrm>
          <a:off x="817562" y="1924333"/>
          <a:ext cx="11096933" cy="474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95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8" y="0"/>
            <a:ext cx="8711822" cy="1064525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Количество включенных практик по уровням и направлениям</a:t>
            </a:r>
            <a:endParaRPr lang="ru-RU" b="1" dirty="0"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7381909"/>
              </p:ext>
            </p:extLst>
          </p:nvPr>
        </p:nvGraphicFramePr>
        <p:xfrm>
          <a:off x="817563" y="1856096"/>
          <a:ext cx="10871200" cy="466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9" y="614149"/>
            <a:ext cx="2674960" cy="22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93" y="916178"/>
            <a:ext cx="26193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7" y="916179"/>
            <a:ext cx="248566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281277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54" y="3993464"/>
            <a:ext cx="1809751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95" y="3829719"/>
            <a:ext cx="219551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dl.kipk.ru/draftfile.php/1539/user/draft/405583157/1e4a84ad.png"/>
          <p:cNvSpPr>
            <a:spLocks noChangeAspect="1" noChangeArrowheads="1"/>
          </p:cNvSpPr>
          <p:nvPr/>
        </p:nvSpPr>
        <p:spPr bwMode="auto">
          <a:xfrm>
            <a:off x="155575" y="-1943100"/>
            <a:ext cx="4762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dl.kipk.ru/draftfile.php/1539/user/draft/405583157/1e4a84ad.png"/>
          <p:cNvSpPr>
            <a:spLocks noChangeAspect="1" noChangeArrowheads="1"/>
          </p:cNvSpPr>
          <p:nvPr/>
        </p:nvSpPr>
        <p:spPr bwMode="auto">
          <a:xfrm>
            <a:off x="307975" y="-1790700"/>
            <a:ext cx="4762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dl.kipk.ru/draftfile.php/1539/user/draft/405583157/1e4a84ad.png"/>
          <p:cNvSpPr>
            <a:spLocks noChangeAspect="1" noChangeArrowheads="1"/>
          </p:cNvSpPr>
          <p:nvPr/>
        </p:nvSpPr>
        <p:spPr bwMode="auto">
          <a:xfrm>
            <a:off x="460375" y="-1638300"/>
            <a:ext cx="4762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76" y="4221851"/>
            <a:ext cx="2655649" cy="23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406" y="0"/>
            <a:ext cx="9134901" cy="1146412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Территории-лидеры по включению в РАОП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09" y="2116138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6638"/>
              </p:ext>
            </p:extLst>
          </p:nvPr>
        </p:nvGraphicFramePr>
        <p:xfrm>
          <a:off x="380105" y="2116138"/>
          <a:ext cx="10019489" cy="460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Document" r:id="rId5" imgW="6082484" imgH="3150336" progId="Word.Document.12">
                  <p:embed/>
                </p:oleObj>
              </mc:Choice>
              <mc:Fallback>
                <p:oleObj name="Document" r:id="rId5" imgW="6082484" imgH="3150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105" y="2116138"/>
                        <a:ext cx="10019489" cy="4600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349" y="228600"/>
            <a:ext cx="8611737" cy="726743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Территории –лидеры по включению в РАОП</a:t>
            </a:r>
            <a:endParaRPr lang="ru-RU" b="1" dirty="0">
              <a:latin typeface="Garamond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98703"/>
              </p:ext>
            </p:extLst>
          </p:nvPr>
        </p:nvGraphicFramePr>
        <p:xfrm>
          <a:off x="545910" y="2217738"/>
          <a:ext cx="11273051" cy="422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Document" r:id="rId4" imgW="6082484" imgH="2421256" progId="Word.Document.12">
                  <p:embed/>
                </p:oleObj>
              </mc:Choice>
              <mc:Fallback>
                <p:oleObj name="Document" r:id="rId4" imgW="6082484" imgH="2421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910" y="2217738"/>
                        <a:ext cx="11273051" cy="422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1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156" y="0"/>
            <a:ext cx="8898340" cy="105087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Территории-лидеры, претендующие на высший уровень РАОП</a:t>
            </a:r>
            <a:endParaRPr lang="ru-RU" sz="3600" b="1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21" y="2263088"/>
            <a:ext cx="2331756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59541"/>
              </p:ext>
            </p:extLst>
          </p:nvPr>
        </p:nvGraphicFramePr>
        <p:xfrm>
          <a:off x="606605" y="2332037"/>
          <a:ext cx="11585395" cy="410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Document" r:id="rId5" imgW="6082484" imgH="2190488" progId="Word.Document.12">
                  <p:embed/>
                </p:oleObj>
              </mc:Choice>
              <mc:Fallback>
                <p:oleObj name="Document" r:id="rId5" imgW="6082484" imgH="2190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605" y="2332037"/>
                        <a:ext cx="11585395" cy="410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8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542" y="228600"/>
            <a:ext cx="7989521" cy="781334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Дефициты в описании практики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1194" y="1600200"/>
            <a:ext cx="11436824" cy="4495800"/>
          </a:xfrm>
        </p:spPr>
        <p:txBody>
          <a:bodyPr/>
          <a:lstStyle/>
          <a:p>
            <a:pPr lvl="2"/>
            <a:r>
              <a:rPr lang="ru-RU" sz="4000" b="1" dirty="0"/>
              <a:t>Актуальность практики</a:t>
            </a:r>
          </a:p>
          <a:p>
            <a:pPr lvl="0" algn="just"/>
            <a:r>
              <a:rPr lang="ru-RU" sz="2800" dirty="0"/>
              <a:t>н</a:t>
            </a:r>
            <a:r>
              <a:rPr lang="ru-RU" sz="2800" dirty="0" smtClean="0"/>
              <a:t>едостаточная фокусировка практик </a:t>
            </a:r>
            <a:r>
              <a:rPr lang="ru-RU" sz="2800" dirty="0"/>
              <a:t>на достижении приоритетов федеральной и региональной государственной </a:t>
            </a:r>
            <a:r>
              <a:rPr lang="ru-RU" sz="2800" dirty="0" smtClean="0"/>
              <a:t>политики; </a:t>
            </a:r>
          </a:p>
          <a:p>
            <a:pPr lvl="0" algn="just"/>
            <a:r>
              <a:rPr lang="ru-RU" sz="2800" dirty="0" smtClean="0"/>
              <a:t>при </a:t>
            </a:r>
            <a:r>
              <a:rPr lang="ru-RU" sz="2800" dirty="0"/>
              <a:t>описании актуальности авторы практик повторяют общие </a:t>
            </a:r>
            <a:r>
              <a:rPr lang="ru-RU" sz="2800" dirty="0" smtClean="0"/>
              <a:t>слова без </a:t>
            </a:r>
            <a:r>
              <a:rPr lang="ru-RU" sz="2800" dirty="0"/>
              <a:t>всякой привязки к условиям и проблемам конкретной образовательной организации;</a:t>
            </a:r>
          </a:p>
          <a:p>
            <a:pPr lvl="0" algn="just"/>
            <a:r>
              <a:rPr lang="ru-RU" sz="2800" dirty="0"/>
              <a:t>из-за наличия в описании актуальности практики большого количества посторонней информации, </a:t>
            </a:r>
            <a:r>
              <a:rPr lang="ru-RU" sz="2800" dirty="0" smtClean="0"/>
              <a:t>часто невозможно проследить </a:t>
            </a:r>
            <a:r>
              <a:rPr lang="ru-RU" sz="2800" dirty="0"/>
              <a:t>сущность процессов, связанных с </a:t>
            </a:r>
            <a:r>
              <a:rPr lang="ru-RU" sz="2800" dirty="0" smtClean="0"/>
              <a:t>изменениями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26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530" y="228600"/>
            <a:ext cx="8221533" cy="990600"/>
          </a:xfrm>
        </p:spPr>
        <p:txBody>
          <a:bodyPr/>
          <a:lstStyle/>
          <a:p>
            <a:pPr algn="ctr"/>
            <a:r>
              <a:rPr lang="ru-RU" b="1" dirty="0">
                <a:latin typeface="Garamond" pitchFamily="18" charset="0"/>
              </a:rPr>
              <a:t>Дефициты в описании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1937982"/>
            <a:ext cx="10871200" cy="4158018"/>
          </a:xfrm>
        </p:spPr>
        <p:txBody>
          <a:bodyPr/>
          <a:lstStyle/>
          <a:p>
            <a:pPr lvl="2"/>
            <a:r>
              <a:rPr lang="ru-RU" sz="4000" b="1" dirty="0"/>
              <a:t>Целевая группа</a:t>
            </a:r>
          </a:p>
          <a:p>
            <a:pPr algn="just"/>
            <a:r>
              <a:rPr lang="ru-RU" sz="3200" dirty="0"/>
              <a:t>непонимание значения данного понятия или желание показать масштаб изменений зачастую приводит к тому, что в целевую группу попадают </a:t>
            </a:r>
            <a:r>
              <a:rPr lang="ru-RU" sz="3200" dirty="0" smtClean="0"/>
              <a:t>категории, </a:t>
            </a:r>
            <a:r>
              <a:rPr lang="ru-RU" sz="3200" dirty="0"/>
              <a:t>о ком речь </a:t>
            </a:r>
            <a:r>
              <a:rPr lang="ru-RU" sz="3200" dirty="0" smtClean="0"/>
              <a:t>в практике не </a:t>
            </a:r>
            <a:r>
              <a:rPr lang="ru-RU" sz="3200" dirty="0"/>
              <a:t>идет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530" y="228600"/>
            <a:ext cx="8570795" cy="754039"/>
          </a:xfrm>
        </p:spPr>
        <p:txBody>
          <a:bodyPr/>
          <a:lstStyle/>
          <a:p>
            <a:pPr algn="ctr"/>
            <a:r>
              <a:rPr lang="ru-RU" b="1" dirty="0">
                <a:latin typeface="Garamond" pitchFamily="18" charset="0"/>
              </a:rPr>
              <a:t>Дефициты в описании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6604" y="1705969"/>
            <a:ext cx="11300346" cy="4735773"/>
          </a:xfrm>
        </p:spPr>
        <p:txBody>
          <a:bodyPr/>
          <a:lstStyle/>
          <a:p>
            <a:pPr lvl="2"/>
            <a:r>
              <a:rPr lang="ru-RU" sz="3600" dirty="0" smtClean="0"/>
              <a:t> </a:t>
            </a:r>
            <a:r>
              <a:rPr lang="ru-RU" sz="3600" b="1" dirty="0" smtClean="0"/>
              <a:t>Содержательная рассогласованность в описании</a:t>
            </a:r>
          </a:p>
          <a:p>
            <a:pPr lvl="2" algn="just"/>
            <a:r>
              <a:rPr lang="ru-RU" sz="3200" dirty="0" smtClean="0"/>
              <a:t> </a:t>
            </a:r>
            <a:r>
              <a:rPr lang="ru-RU" sz="3200" dirty="0"/>
              <a:t>между проблемой, целью, задачами, средствами их реализации, результатами и инструментами их измерения; рассогласование средств и результатов с заявленным масштабом изменений; рассогласование между заявленным уровнем, типом и описанием практики, рассогласование между заявленной системой деятельности и конкретными действиями в описании</a:t>
            </a:r>
          </a:p>
          <a:p>
            <a:pPr lvl="2"/>
            <a:endParaRPr lang="ru-RU" sz="3600" dirty="0"/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6" y="228600"/>
            <a:ext cx="8071407" cy="754039"/>
          </a:xfrm>
        </p:spPr>
        <p:txBody>
          <a:bodyPr/>
          <a:lstStyle/>
          <a:p>
            <a:pPr algn="ctr"/>
            <a:r>
              <a:rPr lang="ru-RU" b="1" dirty="0">
                <a:latin typeface="Garamond" pitchFamily="18" charset="0"/>
              </a:rPr>
              <a:t>Дефициты в описании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6603" y="1600200"/>
            <a:ext cx="11382233" cy="4495800"/>
          </a:xfrm>
        </p:spPr>
        <p:txBody>
          <a:bodyPr/>
          <a:lstStyle/>
          <a:p>
            <a:pPr lvl="2"/>
            <a:r>
              <a:rPr lang="ru-RU" sz="3600" b="1" dirty="0"/>
              <a:t>Результаты</a:t>
            </a:r>
          </a:p>
          <a:p>
            <a:pPr lvl="0" algn="just"/>
            <a:r>
              <a:rPr lang="ru-RU" sz="3200" dirty="0"/>
              <a:t>в </a:t>
            </a:r>
            <a:r>
              <a:rPr lang="ru-RU" sz="3200" dirty="0" smtClean="0"/>
              <a:t>большинстве </a:t>
            </a:r>
            <a:r>
              <a:rPr lang="ru-RU" sz="3200" dirty="0"/>
              <a:t>представленных заявок у авторов полностью отсутствует понимание результатов; в качестве результатов приводятся выдержки из статей, </a:t>
            </a:r>
            <a:r>
              <a:rPr lang="ru-RU" sz="3200" dirty="0" err="1"/>
              <a:t>ФГОСов</a:t>
            </a:r>
            <a:r>
              <a:rPr lang="ru-RU" sz="3200" dirty="0"/>
              <a:t> или описание процессов, которые не поддаются никаким измерениям; понятие результата как измеримой единицы отсутствует;</a:t>
            </a:r>
            <a:endParaRPr lang="ru-RU" sz="2400" dirty="0"/>
          </a:p>
          <a:p>
            <a:pPr lvl="0" algn="just"/>
            <a:r>
              <a:rPr lang="ru-RU" sz="3200" dirty="0" smtClean="0"/>
              <a:t>в практиках </a:t>
            </a:r>
            <a:r>
              <a:rPr lang="ru-RU" sz="3200" dirty="0"/>
              <a:t>не представлены первые результаты (нет статистических данных о результатах использования описываемой практики, нет сравнительного анализа и т. п</a:t>
            </a:r>
            <a:r>
              <a:rPr lang="ru-RU" sz="3200" dirty="0" smtClean="0"/>
              <a:t>.)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3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122" y="228600"/>
            <a:ext cx="8166942" cy="726743"/>
          </a:xfrm>
        </p:spPr>
        <p:txBody>
          <a:bodyPr/>
          <a:lstStyle/>
          <a:p>
            <a:pPr algn="ctr"/>
            <a:r>
              <a:rPr lang="ru-RU" b="1" dirty="0">
                <a:latin typeface="Garamond" pitchFamily="18" charset="0"/>
              </a:rPr>
              <a:t>Дефициты в описании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2197290"/>
            <a:ext cx="10871200" cy="3898709"/>
          </a:xfrm>
        </p:spPr>
        <p:txBody>
          <a:bodyPr/>
          <a:lstStyle/>
          <a:p>
            <a:pPr lvl="2"/>
            <a:r>
              <a:rPr lang="ru-RU" sz="3600" b="1" dirty="0"/>
              <a:t>Инструменты оценки достижимости результатов</a:t>
            </a:r>
          </a:p>
          <a:p>
            <a:pPr algn="just"/>
            <a:r>
              <a:rPr lang="ru-RU" sz="3200" dirty="0"/>
              <a:t>нет понимания инструментов оценки; понятие «инструменты оценки» подменяется понятием «способы оценивания»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8703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884" y="228600"/>
            <a:ext cx="8570794" cy="781334"/>
          </a:xfrm>
        </p:spPr>
        <p:txBody>
          <a:bodyPr/>
          <a:lstStyle/>
          <a:p>
            <a:pPr algn="ctr"/>
            <a:r>
              <a:rPr lang="ru-RU" b="1" dirty="0">
                <a:latin typeface="Garamond" pitchFamily="18" charset="0"/>
              </a:rPr>
              <a:t>Дефициты в описании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1815152"/>
            <a:ext cx="10871200" cy="4280848"/>
          </a:xfrm>
        </p:spPr>
        <p:txBody>
          <a:bodyPr/>
          <a:lstStyle/>
          <a:p>
            <a:pPr lvl="2"/>
            <a:r>
              <a:rPr lang="ru-RU" sz="4000" b="1" dirty="0"/>
              <a:t>Материалы практик</a:t>
            </a:r>
          </a:p>
          <a:p>
            <a:pPr algn="just"/>
            <a:r>
              <a:rPr lang="ru-RU" sz="3200" dirty="0"/>
              <a:t>н</a:t>
            </a:r>
            <a:r>
              <a:rPr lang="ru-RU" sz="3200" dirty="0" smtClean="0"/>
              <a:t>ет культуры предоставления материалов практики</a:t>
            </a:r>
          </a:p>
          <a:p>
            <a:pPr lvl="0" algn="just"/>
            <a:r>
              <a:rPr lang="ru-RU" dirty="0"/>
              <a:t>материалы практик на сайтах образовательных организаций не структурированы, зачастую в качестве материалов практики выдаются отчеты по тому или иному </a:t>
            </a:r>
            <a:r>
              <a:rPr lang="ru-RU" dirty="0" smtClean="0"/>
              <a:t>проекту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146" y="228600"/>
            <a:ext cx="8206854" cy="990600"/>
          </a:xfrm>
        </p:spPr>
        <p:txBody>
          <a:bodyPr/>
          <a:lstStyle/>
          <a:p>
            <a:pPr lvl="0"/>
            <a:r>
              <a:rPr lang="ru-RU" b="1" dirty="0" smtClean="0">
                <a:latin typeface="Garamond" pitchFamily="18" charset="0"/>
              </a:rPr>
              <a:t>Неоправдавшиеся  ожидания</a:t>
            </a:r>
            <a:r>
              <a:rPr lang="ru-RU" b="1" dirty="0">
                <a:latin typeface="Garamond" pitchFamily="18" charset="0"/>
              </a:rPr>
              <a:t/>
            </a:r>
            <a:br>
              <a:rPr lang="ru-RU" b="1" dirty="0">
                <a:latin typeface="Garamond" pitchFamily="18" charset="0"/>
              </a:rPr>
            </a:b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1746912"/>
            <a:ext cx="10871200" cy="4349087"/>
          </a:xfrm>
        </p:spPr>
        <p:txBody>
          <a:bodyPr/>
          <a:lstStyle/>
          <a:p>
            <a:pPr algn="just"/>
            <a:r>
              <a:rPr lang="ru-RU" dirty="0" smtClean="0"/>
              <a:t>Практики</a:t>
            </a:r>
            <a:r>
              <a:rPr lang="ru-RU" dirty="0"/>
              <a:t>, которые </a:t>
            </a:r>
            <a:r>
              <a:rPr lang="ru-RU" b="1" dirty="0"/>
              <a:t>в прошлом году вошли в </a:t>
            </a:r>
            <a:r>
              <a:rPr lang="ru-RU" b="1" dirty="0" smtClean="0"/>
              <a:t>РАОП</a:t>
            </a:r>
            <a:r>
              <a:rPr lang="ru-RU" dirty="0" smtClean="0"/>
              <a:t>, </a:t>
            </a:r>
            <a:r>
              <a:rPr lang="ru-RU" dirty="0"/>
              <a:t>по сути, </a:t>
            </a:r>
            <a:r>
              <a:rPr lang="ru-RU" b="1" dirty="0"/>
              <a:t>развития не получили</a:t>
            </a:r>
            <a:r>
              <a:rPr lang="ru-RU" dirty="0"/>
              <a:t>: остаются на том же уровне, либо оказались на уровень </a:t>
            </a:r>
            <a:r>
              <a:rPr lang="ru-RU" dirty="0" smtClean="0"/>
              <a:t>ниже </a:t>
            </a:r>
          </a:p>
          <a:p>
            <a:pPr algn="just"/>
            <a:r>
              <a:rPr lang="ru-RU" dirty="0" smtClean="0"/>
              <a:t>Практики</a:t>
            </a:r>
            <a:r>
              <a:rPr lang="ru-RU" dirty="0"/>
              <a:t>, с оформляемыми повторно заявками, в большинстве </a:t>
            </a:r>
            <a:r>
              <a:rPr lang="ru-RU" dirty="0" smtClean="0"/>
              <a:t>своем, </a:t>
            </a:r>
            <a:r>
              <a:rPr lang="ru-RU" dirty="0"/>
              <a:t>предъявили или прежние тексты с прежними результатами, или формально указали факт размещения практики в РАОП в предыдущие годы без обоснования актуальности «новой</a:t>
            </a:r>
            <a:r>
              <a:rPr lang="ru-RU" dirty="0" smtClean="0"/>
              <a:t>»/«модифицированной</a:t>
            </a:r>
            <a:r>
              <a:rPr lang="ru-RU" dirty="0"/>
              <a:t>» практики, а также без выделения изменений в целях, средствах, результатах деятельности за период, прошедший с момента подачи предыдущей </a:t>
            </a:r>
            <a:r>
              <a:rPr lang="ru-RU" dirty="0" smtClean="0"/>
              <a:t>заявки </a:t>
            </a: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423105"/>
            <a:ext cx="12192000" cy="79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577" y="1848244"/>
            <a:ext cx="554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fontAlgn="base">
              <a:spcBef>
                <a:spcPct val="0"/>
              </a:spcBef>
              <a:spcAft>
                <a:spcPts val="400"/>
              </a:spcAft>
              <a:buFont typeface="Courier New" panose="02070309020205020404" pitchFamily="49" charset="0"/>
              <a:buChar char="­"/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6" y="1051301"/>
            <a:ext cx="478946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259" y="-19824"/>
            <a:ext cx="7826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Статистика по итогам кампании и анализ результатов РАОП -2020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74" y="1457696"/>
            <a:ext cx="343974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575" y="1875012"/>
            <a:ext cx="11628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заявочной кампании</a:t>
            </a: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муниципальной экспертизы</a:t>
            </a: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технической экспертизы</a:t>
            </a: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содержательной экспертизы</a:t>
            </a: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к использованию аналитики</a:t>
            </a: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endParaRPr lang="ru-RU" sz="4000" b="1" dirty="0" smtClean="0">
              <a:solidFill>
                <a:srgbClr val="000000"/>
              </a:solidFill>
              <a:latin typeface="PragmaticaLightC" panose="00000500000000000000" pitchFamily="50" charset="0"/>
            </a:endParaRP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endParaRPr lang="ru-RU" sz="4000" b="1" dirty="0" smtClean="0">
              <a:solidFill>
                <a:srgbClr val="000000"/>
              </a:solidFill>
              <a:latin typeface="PragmaticaLightC" panose="00000500000000000000" pitchFamily="50" charset="0"/>
            </a:endParaRP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endParaRPr lang="ru-RU" sz="4000" b="1" dirty="0" smtClean="0">
              <a:solidFill>
                <a:srgbClr val="000000"/>
              </a:solidFill>
              <a:latin typeface="PragmaticaLightC" panose="00000500000000000000" pitchFamily="50" charset="0"/>
            </a:endParaRPr>
          </a:p>
          <a:p>
            <a:pPr algn="just">
              <a:buFontTx/>
              <a:buBlip>
                <a:blip r:embed="rId3">
                  <a:extLst>
                    <a:ext uri="{837473B0-CC2E-450A-ABE3-18F120FF3D39}">
                      <a1611:picAttrSrcUrl xmlns:lc="http://schemas.openxmlformats.org/drawingml/2006/lockedCanvas" xmlns="" xmlns:a1611="http://schemas.microsoft.com/office/drawing/2016/11/main" r:id="rId4"/>
                    </a:ext>
                  </a:extLst>
                </a:blip>
              </a:buBlip>
              <a:defRPr/>
            </a:pPr>
            <a:endParaRPr lang="ru-RU" sz="4000" b="1" dirty="0" smtClean="0">
              <a:solidFill>
                <a:srgbClr val="000000"/>
              </a:solidFill>
              <a:latin typeface="PragmaticaLightC" panose="00000500000000000000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3" y="197632"/>
            <a:ext cx="1742860" cy="40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12" y="272955"/>
            <a:ext cx="8475261" cy="491320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Рекомендации по работе с авторами практик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1760560"/>
            <a:ext cx="10871200" cy="4335439"/>
          </a:xfrm>
        </p:spPr>
        <p:txBody>
          <a:bodyPr/>
          <a:lstStyle/>
          <a:p>
            <a:pPr lvl="0" algn="just"/>
            <a:r>
              <a:rPr lang="ru-RU" dirty="0"/>
              <a:t>необходимо работать с педагогами в понимании, что любая практика полезна для автора и педагогической общественности края только тогда, когда четко обозначены ее результаты, эти результаты операционализированы + описаны и приведены инструменты проверки достижимости заявленных результатов (то есть работа на понимание и практическое воплощение связки между целью, задачами, планируемыми результатами практик и средствами измерения полученных результатов</a:t>
            </a:r>
            <a:r>
              <a:rPr lang="ru-RU" dirty="0" smtClean="0"/>
              <a:t>); </a:t>
            </a:r>
          </a:p>
          <a:p>
            <a:pPr lvl="0" algn="just"/>
            <a:r>
              <a:rPr lang="ru-RU" dirty="0" smtClean="0"/>
              <a:t>необходимо </a:t>
            </a:r>
            <a:r>
              <a:rPr lang="ru-RU" dirty="0"/>
              <a:t>обучать педагогов культуре представления своих материалов, умению описывать свой опыт и оформлять </a:t>
            </a:r>
            <a:r>
              <a:rPr lang="ru-RU" dirty="0" smtClean="0"/>
              <a:t>его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Владимир\Desktop\2020\Картинки\Нота Бе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61" y="457627"/>
            <a:ext cx="1983475" cy="11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8" y="95534"/>
            <a:ext cx="8643582" cy="873457"/>
          </a:xfrm>
        </p:spPr>
        <p:txBody>
          <a:bodyPr/>
          <a:lstStyle/>
          <a:p>
            <a:pPr algn="ctr"/>
            <a:r>
              <a:rPr lang="ru-RU" b="1" dirty="0">
                <a:latin typeface="Garamond" pitchFamily="18" charset="0"/>
              </a:rPr>
              <a:t>Рекомендации по работе с авторами практик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1856096"/>
            <a:ext cx="10871200" cy="4239904"/>
          </a:xfrm>
        </p:spPr>
        <p:txBody>
          <a:bodyPr/>
          <a:lstStyle/>
          <a:p>
            <a:pPr lvl="0" algn="just"/>
            <a:r>
              <a:rPr lang="ru-RU" dirty="0"/>
              <a:t>авторам практик рекомендуется «обкатать практику», то есть перед представлением ее в РАОП представлять практику на мероприятиях разного уровня (в том числе регионального и федерального), публиковать имеющуюся базу методических материалов (разработок), предоставлять некоторые количественные показатели динамики изменений результатов участников практики и публиковать первые результаты в статьях журналов (сборниках и т. п.) регионального и федерального </a:t>
            </a:r>
            <a:r>
              <a:rPr lang="ru-RU" dirty="0" smtClean="0"/>
              <a:t>уровня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305" y="554512"/>
            <a:ext cx="19812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896" y="95534"/>
            <a:ext cx="8003168" cy="1023582"/>
          </a:xfrm>
        </p:spPr>
        <p:txBody>
          <a:bodyPr/>
          <a:lstStyle/>
          <a:p>
            <a:r>
              <a:rPr lang="ru-RU" b="1" dirty="0" smtClean="0">
                <a:latin typeface="Garamond" pitchFamily="18" charset="0"/>
              </a:rPr>
              <a:t>Что делать ММС?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7422" y="1733266"/>
            <a:ext cx="11887436" cy="4362734"/>
          </a:xfrm>
        </p:spPr>
        <p:txBody>
          <a:bodyPr/>
          <a:lstStyle/>
          <a:p>
            <a:pPr algn="just"/>
            <a:r>
              <a:rPr lang="ru-RU" sz="2800" dirty="0" smtClean="0"/>
              <a:t>Проанализировать итоги кампании РАОП своей территории;</a:t>
            </a:r>
          </a:p>
          <a:p>
            <a:pPr algn="just"/>
            <a:r>
              <a:rPr lang="ru-RU" sz="2800" dirty="0" smtClean="0"/>
              <a:t>Познакомиться с практиками, претендующими на высший уровень других территорий (возможно, осуществить переговоры по взаимообмену опытом: в части описания и реализации, привлечению их как дополнительного ресурса);</a:t>
            </a:r>
          </a:p>
          <a:p>
            <a:pPr algn="just"/>
            <a:r>
              <a:rPr lang="ru-RU" sz="2800" dirty="0" smtClean="0"/>
              <a:t>Спланировать методическую работу службы по развивающему сопровождению практик с учетом экспертных заключений;</a:t>
            </a:r>
          </a:p>
          <a:p>
            <a:pPr algn="just"/>
            <a:r>
              <a:rPr lang="ru-RU" sz="2800" dirty="0" smtClean="0"/>
              <a:t>Организовать в разнообразных форматах работу в рамках горизонтального обучения в территории;</a:t>
            </a:r>
          </a:p>
          <a:p>
            <a:pPr algn="just"/>
            <a:r>
              <a:rPr lang="ru-RU" sz="2800" dirty="0" smtClean="0"/>
              <a:t>Способствовать предъявлению практик на разных уровнях до включения в заявку РАОП (экспертиза, научное руководство, рекомендации, отзывы)</a:t>
            </a:r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86" y="136479"/>
            <a:ext cx="2307472" cy="139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130300"/>
            <a:ext cx="6273800" cy="5219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0" y="2852382"/>
            <a:ext cx="10945504" cy="11659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9200" y="24"/>
            <a:ext cx="9702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атлас образовательных практик</a:t>
            </a:r>
            <a:endParaRPr lang="ru-R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V="1">
            <a:off x="0" y="6377413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577" y="1848244"/>
            <a:ext cx="554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marR="0" lvl="0" indent="-228594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6" y="1051301"/>
            <a:ext cx="478946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248" y="-19824"/>
            <a:ext cx="985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74" y="1457696"/>
            <a:ext cx="343974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457" y="1241129"/>
            <a:ext cx="11544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РАОП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благодарит всех за работу!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76" y="3927900"/>
            <a:ext cx="30734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2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53BB5A-9A4B-4586-990B-BA08239A27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2276872"/>
            <a:ext cx="10871200" cy="3819128"/>
          </a:xfrm>
        </p:spPr>
        <p:txBody>
          <a:bodyPr/>
          <a:lstStyle/>
          <a:p>
            <a:pPr algn="just"/>
            <a:r>
              <a:rPr lang="ru-RU" sz="3600" b="1" dirty="0" smtClean="0">
                <a:latin typeface="Garamond" panose="02020404030301010803" pitchFamily="18" charset="0"/>
              </a:rPr>
              <a:t>Общее количество заявленных практик</a:t>
            </a:r>
            <a:r>
              <a:rPr lang="ru-RU" sz="3600" dirty="0" smtClean="0">
                <a:latin typeface="Garamond" panose="02020404030301010803" pitchFamily="18" charset="0"/>
              </a:rPr>
              <a:t> –</a:t>
            </a:r>
            <a:r>
              <a:rPr lang="en-US" sz="36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719</a:t>
            </a:r>
            <a:r>
              <a:rPr lang="en-U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1056</a:t>
            </a:r>
            <a:r>
              <a:rPr lang="en-U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/</a:t>
            </a:r>
            <a:r>
              <a:rPr lang="ru-RU" sz="3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1212</a:t>
            </a:r>
            <a:r>
              <a:rPr lang="ru-RU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(больше на 157 практик);</a:t>
            </a:r>
            <a:endParaRPr lang="ru-RU" sz="36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3600" b="1" dirty="0" smtClean="0">
                <a:latin typeface="Garamond" panose="02020404030301010803" pitchFamily="18" charset="0"/>
              </a:rPr>
              <a:t>Количество территорий-участников отбора в РАОП: </a:t>
            </a:r>
            <a:r>
              <a:rPr lang="ru-RU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из 61 муниципальной системы образования </a:t>
            </a:r>
            <a:r>
              <a:rPr lang="ru-RU" sz="36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– </a:t>
            </a:r>
            <a:r>
              <a:rPr lang="ru-RU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не приняла участие (ЗАТО Солнечный)</a:t>
            </a:r>
            <a:endParaRPr lang="ru-RU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43A45AF-A13A-4FFC-9289-8EB128C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0"/>
            <a:ext cx="8328368" cy="1219200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Итоги заявочной кампании </a:t>
            </a:r>
            <a:br>
              <a:rPr lang="ru-RU" b="1" dirty="0" smtClean="0">
                <a:latin typeface="Garamond" panose="02020404030301010803" pitchFamily="18" charset="0"/>
              </a:rPr>
            </a:br>
            <a:r>
              <a:rPr lang="ru-RU" b="1" dirty="0" smtClean="0">
                <a:latin typeface="Garamond" panose="02020404030301010803" pitchFamily="18" charset="0"/>
              </a:rPr>
              <a:t>РАОП-2020</a:t>
            </a:r>
            <a:endParaRPr lang="ru-R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53BB5A-9A4B-4586-990B-BA08239A27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772816"/>
            <a:ext cx="11064672" cy="4323184"/>
          </a:xfrm>
        </p:spPr>
        <p:txBody>
          <a:bodyPr/>
          <a:lstStyle/>
          <a:p>
            <a:pPr algn="just"/>
            <a:r>
              <a:rPr lang="ru-RU" sz="4000" b="1" dirty="0">
                <a:latin typeface="Garamond" panose="02020404030301010803" pitchFamily="18" charset="0"/>
              </a:rPr>
              <a:t>г</a:t>
            </a:r>
            <a:r>
              <a:rPr lang="ru-RU" sz="4000" b="1" dirty="0" smtClean="0">
                <a:latin typeface="Garamond" panose="02020404030301010803" pitchFamily="18" charset="0"/>
              </a:rPr>
              <a:t>. Красноярск </a:t>
            </a:r>
            <a:r>
              <a:rPr lang="ru-RU" sz="4000" b="1" dirty="0">
                <a:latin typeface="Garamond" panose="02020404030301010803" pitchFamily="18" charset="0"/>
              </a:rPr>
              <a:t>-</a:t>
            </a:r>
            <a:r>
              <a:rPr lang="ru-RU" sz="4000" b="1" dirty="0" smtClean="0">
                <a:latin typeface="Garamond" panose="02020404030301010803" pitchFamily="18" charset="0"/>
              </a:rPr>
              <a:t> 123</a:t>
            </a:r>
          </a:p>
          <a:p>
            <a:pPr algn="just"/>
            <a:r>
              <a:rPr lang="ru-RU" sz="4000" b="1" dirty="0" smtClean="0">
                <a:latin typeface="Garamond" panose="02020404030301010803" pitchFamily="18" charset="0"/>
              </a:rPr>
              <a:t>ЗАТО г. Зеленогорск  - 59</a:t>
            </a:r>
          </a:p>
          <a:p>
            <a:pPr algn="just"/>
            <a:r>
              <a:rPr lang="ru-RU" sz="4000" b="1" dirty="0">
                <a:latin typeface="Garamond" panose="02020404030301010803" pitchFamily="18" charset="0"/>
              </a:rPr>
              <a:t>г</a:t>
            </a:r>
            <a:r>
              <a:rPr lang="ru-RU" sz="4000" b="1" dirty="0" smtClean="0">
                <a:latin typeface="Garamond" panose="02020404030301010803" pitchFamily="18" charset="0"/>
              </a:rPr>
              <a:t>. Лесосибирск 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smtClean="0">
                <a:latin typeface="Garamond" panose="02020404030301010803" pitchFamily="18" charset="0"/>
              </a:rPr>
              <a:t>-  59</a:t>
            </a:r>
          </a:p>
          <a:p>
            <a:pPr algn="just"/>
            <a:r>
              <a:rPr lang="ru-RU" sz="4000" b="1" dirty="0">
                <a:latin typeface="Garamond" panose="02020404030301010803" pitchFamily="18" charset="0"/>
              </a:rPr>
              <a:t>г</a:t>
            </a:r>
            <a:r>
              <a:rPr lang="ru-RU" sz="4000" b="1" dirty="0" smtClean="0">
                <a:latin typeface="Garamond" panose="02020404030301010803" pitchFamily="18" charset="0"/>
              </a:rPr>
              <a:t>. Ачинск - 55</a:t>
            </a:r>
          </a:p>
          <a:p>
            <a:pPr algn="just"/>
            <a:r>
              <a:rPr lang="ru-RU" sz="4000" b="1" dirty="0" smtClean="0">
                <a:latin typeface="Garamond" panose="02020404030301010803" pitchFamily="18" charset="0"/>
              </a:rPr>
              <a:t>г. Норильск  - 54</a:t>
            </a:r>
          </a:p>
          <a:p>
            <a:pPr algn="just"/>
            <a:r>
              <a:rPr lang="ru-RU" sz="4000" b="1" dirty="0">
                <a:latin typeface="Garamond" panose="02020404030301010803" pitchFamily="18" charset="0"/>
              </a:rPr>
              <a:t>г</a:t>
            </a:r>
            <a:r>
              <a:rPr lang="ru-RU" sz="4000" b="1" dirty="0" smtClean="0">
                <a:latin typeface="Garamond" panose="02020404030301010803" pitchFamily="18" charset="0"/>
              </a:rPr>
              <a:t>. Минусинск, г. Назарово,</a:t>
            </a:r>
          </a:p>
          <a:p>
            <a:pPr algn="just"/>
            <a:r>
              <a:rPr lang="ru-RU" sz="4000" b="1" dirty="0" smtClean="0">
                <a:latin typeface="Garamond" panose="02020404030301010803" pitchFamily="18" charset="0"/>
              </a:rPr>
              <a:t>ЗАТО г. Железногорск - 34</a:t>
            </a:r>
            <a:endParaRPr lang="ru-RU" sz="4000" dirty="0">
              <a:latin typeface="Garamond" panose="02020404030301010803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43A45AF-A13A-4FFC-9289-8EB128C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116632"/>
            <a:ext cx="9840416" cy="93610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Лидеры заявочной кампании</a:t>
            </a:r>
            <a:br>
              <a:rPr lang="ru-RU" sz="3200" b="1" dirty="0" smtClean="0">
                <a:latin typeface="Garamond" panose="02020404030301010803" pitchFamily="18" charset="0"/>
              </a:rPr>
            </a:br>
            <a:r>
              <a:rPr lang="ru-RU" sz="3200" b="1" dirty="0" smtClean="0">
                <a:latin typeface="Garamond" panose="02020404030301010803" pitchFamily="18" charset="0"/>
              </a:rPr>
              <a:t> РАОП-2020 (города)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pic>
        <p:nvPicPr>
          <p:cNvPr id="5" name="Рисунок 4" descr="http://sakhitti.ru/itti/distan/Metod_cop/Alexandrovsk/%C8%C7%CE/AG00373_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23" y="4299045"/>
            <a:ext cx="2395703" cy="19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53BB5A-9A4B-4586-990B-BA08239A27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1" y="1916832"/>
            <a:ext cx="11617291" cy="4179168"/>
          </a:xfrm>
        </p:spPr>
        <p:txBody>
          <a:bodyPr/>
          <a:lstStyle/>
          <a:p>
            <a:pPr algn="just"/>
            <a:r>
              <a:rPr lang="ru-RU" sz="4000" b="1" dirty="0" smtClean="0"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latin typeface="Garamond" panose="02020404030301010803" pitchFamily="18" charset="0"/>
              </a:rPr>
              <a:t>Тасеевский</a:t>
            </a:r>
            <a:r>
              <a:rPr lang="ru-RU" sz="4000" b="1" dirty="0" smtClean="0">
                <a:latin typeface="Garamond" panose="02020404030301010803" pitchFamily="18" charset="0"/>
              </a:rPr>
              <a:t> район - 38</a:t>
            </a:r>
          </a:p>
          <a:p>
            <a:pPr algn="just"/>
            <a:r>
              <a:rPr lang="ru-RU" sz="4000" b="1" dirty="0" smtClean="0">
                <a:latin typeface="Garamond" panose="02020404030301010803" pitchFamily="18" charset="0"/>
              </a:rPr>
              <a:t> Северо-Енисейский район,</a:t>
            </a:r>
          </a:p>
          <a:p>
            <a:pPr algn="just"/>
            <a:r>
              <a:rPr lang="ru-RU" sz="4000" b="1" dirty="0" smtClean="0"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latin typeface="Garamond" panose="02020404030301010803" pitchFamily="18" charset="0"/>
              </a:rPr>
              <a:t>Новоселовский</a:t>
            </a:r>
            <a:r>
              <a:rPr lang="ru-RU" sz="4000" b="1" dirty="0" smtClean="0">
                <a:latin typeface="Garamond" panose="02020404030301010803" pitchFamily="18" charset="0"/>
              </a:rPr>
              <a:t> район </a:t>
            </a:r>
            <a:r>
              <a:rPr lang="ru-RU" sz="4000" b="1" dirty="0">
                <a:latin typeface="Garamond" panose="02020404030301010803" pitchFamily="18" charset="0"/>
              </a:rPr>
              <a:t>-</a:t>
            </a:r>
            <a:r>
              <a:rPr lang="ru-RU" sz="4000" b="1" dirty="0" smtClean="0">
                <a:latin typeface="Garamond" panose="02020404030301010803" pitchFamily="18" charset="0"/>
              </a:rPr>
              <a:t> 36</a:t>
            </a:r>
          </a:p>
          <a:p>
            <a:pPr algn="just"/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latin typeface="Garamond" panose="02020404030301010803" pitchFamily="18" charset="0"/>
              </a:rPr>
              <a:t>Балахтинский</a:t>
            </a:r>
            <a:r>
              <a:rPr lang="ru-RU" sz="4000" b="1" dirty="0" smtClean="0">
                <a:latin typeface="Garamond" panose="02020404030301010803" pitchFamily="18" charset="0"/>
              </a:rPr>
              <a:t> район - 35</a:t>
            </a:r>
          </a:p>
          <a:p>
            <a:pPr algn="just"/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latin typeface="Garamond" panose="02020404030301010803" pitchFamily="18" charset="0"/>
              </a:rPr>
              <a:t>Ужурский</a:t>
            </a:r>
            <a:r>
              <a:rPr lang="ru-RU" sz="4000" b="1" dirty="0" smtClean="0">
                <a:latin typeface="Garamond" panose="02020404030301010803" pitchFamily="18" charset="0"/>
              </a:rPr>
              <a:t>, </a:t>
            </a:r>
            <a:r>
              <a:rPr lang="ru-RU" sz="4000" b="1" dirty="0" err="1" smtClean="0">
                <a:latin typeface="Garamond" panose="02020404030301010803" pitchFamily="18" charset="0"/>
              </a:rPr>
              <a:t>Краснотуранский</a:t>
            </a:r>
            <a:r>
              <a:rPr lang="ru-RU" sz="4000" b="1" dirty="0" smtClean="0">
                <a:latin typeface="Garamond" panose="02020404030301010803" pitchFamily="18" charset="0"/>
              </a:rPr>
              <a:t> районы - 33</a:t>
            </a:r>
          </a:p>
          <a:p>
            <a:pPr algn="just"/>
            <a:r>
              <a:rPr lang="ru-RU" sz="4000" b="1" dirty="0">
                <a:latin typeface="Garamond" panose="02020404030301010803" pitchFamily="18" charset="0"/>
              </a:rPr>
              <a:t> С</a:t>
            </a:r>
            <a:r>
              <a:rPr lang="ru-RU" sz="4000" b="1" dirty="0" smtClean="0">
                <a:latin typeface="Garamond" panose="02020404030301010803" pitchFamily="18" charset="0"/>
              </a:rPr>
              <a:t>аянский район - 32</a:t>
            </a:r>
            <a:endParaRPr lang="ru-RU" sz="4000" dirty="0">
              <a:latin typeface="Garamond" panose="02020404030301010803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43A45AF-A13A-4FFC-9289-8EB128C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92" y="116632"/>
            <a:ext cx="8880309" cy="93610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Garamond" panose="02020404030301010803" pitchFamily="18" charset="0"/>
              </a:rPr>
              <a:t>Лидеры заявочной кампании</a:t>
            </a:r>
            <a:br>
              <a:rPr lang="ru-RU" sz="3600" b="1" dirty="0" smtClean="0">
                <a:latin typeface="Garamond" panose="02020404030301010803" pitchFamily="18" charset="0"/>
              </a:rPr>
            </a:br>
            <a:r>
              <a:rPr lang="ru-RU" sz="3600" b="1" dirty="0" smtClean="0">
                <a:latin typeface="Garamond" panose="02020404030301010803" pitchFamily="18" charset="0"/>
              </a:rPr>
              <a:t> РАОП-20</a:t>
            </a:r>
            <a:r>
              <a:rPr lang="en-US" sz="3600" b="1" dirty="0" smtClean="0">
                <a:latin typeface="Garamond" panose="02020404030301010803" pitchFamily="18" charset="0"/>
              </a:rPr>
              <a:t>20</a:t>
            </a:r>
            <a:r>
              <a:rPr lang="ru-RU" sz="3600" b="1" dirty="0" smtClean="0">
                <a:latin typeface="Garamond" panose="02020404030301010803" pitchFamily="18" charset="0"/>
              </a:rPr>
              <a:t> (районы)</a:t>
            </a:r>
            <a:endParaRPr lang="ru-RU" sz="3600" b="1" dirty="0">
              <a:latin typeface="Garamond" panose="02020404030301010803" pitchFamily="18" charset="0"/>
            </a:endParaRPr>
          </a:p>
        </p:txBody>
      </p:sp>
      <p:pic>
        <p:nvPicPr>
          <p:cNvPr id="6" name="Рисунок 5" descr="http://sakhitti.ru/itti/distan/Metod_cop/Alexandrovsk/%C8%C7%CE/AG00373_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97" y="4879075"/>
            <a:ext cx="2395703" cy="19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826" y="228601"/>
            <a:ext cx="8447965" cy="713096"/>
          </a:xfrm>
        </p:spPr>
        <p:txBody>
          <a:bodyPr/>
          <a:lstStyle/>
          <a:p>
            <a:pPr algn="ctr"/>
            <a:r>
              <a:rPr lang="ru-RU" sz="3200" b="1" dirty="0">
                <a:latin typeface="Garamond" panose="02020404030301010803" pitchFamily="18" charset="0"/>
              </a:rPr>
              <a:t>Результаты выбора типов образовательных </a:t>
            </a:r>
            <a:r>
              <a:rPr lang="ru-RU" sz="3200" b="1" dirty="0" smtClean="0">
                <a:latin typeface="Garamond" panose="02020404030301010803" pitchFamily="18" charset="0"/>
              </a:rPr>
              <a:t>практик РАОП-2020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4648069"/>
              </p:ext>
            </p:extLst>
          </p:nvPr>
        </p:nvGraphicFramePr>
        <p:xfrm>
          <a:off x="817563" y="1637731"/>
          <a:ext cx="10871200" cy="492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41242" y="3313707"/>
            <a:ext cx="1501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909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6532" y="2605822"/>
            <a:ext cx="21290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147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6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236" y="109182"/>
            <a:ext cx="8248828" cy="968991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Garamond" pitchFamily="18" charset="0"/>
              </a:rPr>
              <a:t>Наибольшее  количество по заявленным типам образовательных практик</a:t>
            </a:r>
            <a:endParaRPr lang="ru-RU" sz="3200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2538484"/>
            <a:ext cx="10871200" cy="3557516"/>
          </a:xfrm>
        </p:spPr>
        <p:txBody>
          <a:bodyPr/>
          <a:lstStyle/>
          <a:p>
            <a:r>
              <a:rPr lang="ru-RU" sz="3600" b="1" dirty="0" smtClean="0"/>
              <a:t>Педагогические</a:t>
            </a:r>
            <a:r>
              <a:rPr lang="ru-RU" sz="3600" dirty="0" smtClean="0"/>
              <a:t> – ЗАТО Зеленогорск (55)</a:t>
            </a:r>
          </a:p>
          <a:p>
            <a:r>
              <a:rPr lang="ru-RU" sz="3600" b="1" dirty="0" smtClean="0"/>
              <a:t>Методические</a:t>
            </a:r>
            <a:r>
              <a:rPr lang="ru-RU" sz="3600" dirty="0" smtClean="0"/>
              <a:t>- г. Норильск (13)</a:t>
            </a:r>
          </a:p>
          <a:p>
            <a:r>
              <a:rPr lang="ru-RU" sz="3600" b="1" dirty="0" smtClean="0"/>
              <a:t>Управленческие</a:t>
            </a:r>
            <a:r>
              <a:rPr lang="ru-RU" sz="3600" dirty="0" smtClean="0"/>
              <a:t> – г. Канск (12)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53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530" y="0"/>
            <a:ext cx="8221533" cy="105087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Динамика выбора направлений </a:t>
            </a:r>
            <a:br>
              <a:rPr lang="ru-RU" sz="3600" b="1" dirty="0" smtClean="0">
                <a:latin typeface="Garamond" pitchFamily="18" charset="0"/>
              </a:rPr>
            </a:br>
            <a:r>
              <a:rPr lang="ru-RU" sz="3600" b="1" dirty="0" smtClean="0">
                <a:latin typeface="Garamond" pitchFamily="18" charset="0"/>
              </a:rPr>
              <a:t>РАОП-2020</a:t>
            </a:r>
            <a:endParaRPr lang="ru-RU" sz="3600" b="1" dirty="0"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7478488"/>
              </p:ext>
            </p:extLst>
          </p:nvPr>
        </p:nvGraphicFramePr>
        <p:xfrm>
          <a:off x="477672" y="1869742"/>
          <a:ext cx="11300346" cy="476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9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пк новый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1039</Words>
  <Application>Microsoft Office PowerPoint</Application>
  <PresentationFormat>Произвольный</PresentationFormat>
  <Paragraphs>123</Paragraphs>
  <Slides>35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Тема Office</vt:lpstr>
      <vt:lpstr>5_ипк новый</vt:lpstr>
      <vt:lpstr>ипк новый</vt:lpstr>
      <vt:lpstr>6_ипк новый</vt:lpstr>
      <vt:lpstr>7_ипк новый</vt:lpstr>
      <vt:lpstr>Обычная</vt:lpstr>
      <vt:lpstr>1_Обычная</vt:lpstr>
      <vt:lpstr>2_Обычная</vt:lpstr>
      <vt:lpstr>3_Обычная</vt:lpstr>
      <vt:lpstr>4_Обычная</vt:lpstr>
      <vt:lpstr>Document</vt:lpstr>
      <vt:lpstr>Презентация PowerPoint</vt:lpstr>
      <vt:lpstr>Презентация PowerPoint</vt:lpstr>
      <vt:lpstr>Презентация PowerPoint</vt:lpstr>
      <vt:lpstr>Итоги заявочной кампании  РАОП-2020</vt:lpstr>
      <vt:lpstr>Лидеры заявочной кампании  РАОП-2020 (города)</vt:lpstr>
      <vt:lpstr>Лидеры заявочной кампании  РАОП-2020 (районы)</vt:lpstr>
      <vt:lpstr>Результаты выбора типов образовательных практик РАОП-2020 </vt:lpstr>
      <vt:lpstr>Наибольшее  количество по заявленным типам образовательных практик</vt:lpstr>
      <vt:lpstr>Динамика выбора направлений  РАОП-2020</vt:lpstr>
      <vt:lpstr>Результаты муниципальной экспертизы (ММС)</vt:lpstr>
      <vt:lpstr>Результаты  технической  экспертизы</vt:lpstr>
      <vt:lpstr>Проблемные  места</vt:lpstr>
      <vt:lpstr>Рекомендации для ММС</vt:lpstr>
      <vt:lpstr>Содержательная экспертиза  РАОП -2020</vt:lpstr>
      <vt:lpstr>Общие итоги РАОП-2020</vt:lpstr>
      <vt:lpstr>Результаты содержательной экспертизы</vt:lpstr>
      <vt:lpstr>Уровень практик, включенных в РАОП -2020 (516 практик)</vt:lpstr>
      <vt:lpstr>Соотношение заявленных и включенных практик по направлениям</vt:lpstr>
      <vt:lpstr>Количество включенных практик по уровням и направлениям</vt:lpstr>
      <vt:lpstr>Территории-лидеры по включению в РАОП</vt:lpstr>
      <vt:lpstr>Территории –лидеры по включению в РАОП</vt:lpstr>
      <vt:lpstr>Территории-лидеры, претендующие на высший уровень РАОП</vt:lpstr>
      <vt:lpstr>Дефициты в описании практики</vt:lpstr>
      <vt:lpstr>Дефициты в описании практики</vt:lpstr>
      <vt:lpstr>Дефициты в описании практики</vt:lpstr>
      <vt:lpstr>Дефициты в описании практики</vt:lpstr>
      <vt:lpstr>Дефициты в описании практики</vt:lpstr>
      <vt:lpstr>Дефициты в описании практики</vt:lpstr>
      <vt:lpstr>Неоправдавшиеся  ожидания </vt:lpstr>
      <vt:lpstr>Рекомендации по работе с авторами практик</vt:lpstr>
      <vt:lpstr>Рекомендации по работе с авторами практик</vt:lpstr>
      <vt:lpstr>Что делать ММС?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INTEL</cp:lastModifiedBy>
  <cp:revision>287</cp:revision>
  <dcterms:created xsi:type="dcterms:W3CDTF">2019-12-05T05:34:14Z</dcterms:created>
  <dcterms:modified xsi:type="dcterms:W3CDTF">2020-05-22T05:25:00Z</dcterms:modified>
</cp:coreProperties>
</file>